
<file path=[Content_Types].xml><?xml version="1.0" encoding="utf-8"?>
<Types xmlns="http://schemas.openxmlformats.org/package/2006/content-types">
  <Default ContentType="image/jpeg" Extension="jpg"/>
  <Default ContentType="application/vnd.openxmlformats-officedocument.vmlDrawing" Extension="vml"/>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oleObject" PartName="/ppt/embeddings/oleObject3.bin"/>
  <Override ContentType="application/vnd.openxmlformats-officedocument.oleObject" PartName="/ppt/embeddings/oleObject4.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60" roundtripDataSignature="AMtx7mjO7pCP1yB9W61IBqhe6YvJ6oPZ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6C6ED67-9BCF-4D19-9EDE-7962CEF41AC8}">
  <a:tblStyle styleId="{76C6ED67-9BCF-4D19-9EDE-7962CEF41AC8}" styleName="Table_0">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E8EA"/>
          </a:solidFill>
        </a:fill>
      </a:tcStyle>
    </a:wholeTbl>
    <a:band1H>
      <a:tcTxStyle/>
      <a:tcStyle>
        <a:fill>
          <a:solidFill>
            <a:srgbClr val="E6CDD2"/>
          </a:solidFill>
        </a:fill>
      </a:tcStyle>
    </a:band1H>
    <a:band2H>
      <a:tcTxStyle/>
    </a:band2H>
    <a:band1V>
      <a:tcTxStyle/>
      <a:tcStyle>
        <a:fill>
          <a:solidFill>
            <a:srgbClr val="E6CDD2"/>
          </a:solidFill>
        </a:fill>
      </a:tcStyle>
    </a:band1V>
    <a:band2V>
      <a:tcTxStyle/>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109" name="Google Shape;109;p5:notes"/>
          <p:cNvSpPr/>
          <p:nvPr>
            <p:ph idx="2" type="sldImg"/>
          </p:nvPr>
        </p:nvSpPr>
        <p:spPr>
          <a:xfrm>
            <a:off x="1147763" y="687388"/>
            <a:ext cx="4567237" cy="342741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p5:notes"/>
          <p:cNvSpPr txBox="1"/>
          <p:nvPr>
            <p:ph idx="1" type="body"/>
          </p:nvPr>
        </p:nvSpPr>
        <p:spPr>
          <a:xfrm>
            <a:off x="915541" y="4342307"/>
            <a:ext cx="5026920" cy="4114174"/>
          </a:xfrm>
          <a:prstGeom prst="rect">
            <a:avLst/>
          </a:prstGeom>
          <a:noFill/>
          <a:ln>
            <a:noFill/>
          </a:ln>
        </p:spPr>
        <p:txBody>
          <a:bodyPr anchorCtr="0" anchor="t" bIns="44925" lIns="89875" spcFirstLastPara="1" rIns="89875" wrap="square" tIns="44925">
            <a:norm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gradFill>
          <a:gsLst>
            <a:gs pos="0">
              <a:schemeClr val="lt1"/>
            </a:gs>
            <a:gs pos="100000">
              <a:srgbClr val="9E9E9E"/>
            </a:gs>
          </a:gsLst>
          <a:path path="circle">
            <a:fillToRect b="50%" l="50%" r="50%" t="50%"/>
          </a:path>
          <a:tileRect/>
        </a:gradFill>
      </p:bgPr>
    </p:bg>
    <p:spTree>
      <p:nvGrpSpPr>
        <p:cNvPr id="16" name="Shape 16"/>
        <p:cNvGrpSpPr/>
        <p:nvPr/>
      </p:nvGrpSpPr>
      <p:grpSpPr>
        <a:xfrm>
          <a:off x="0" y="0"/>
          <a:ext cx="0" cy="0"/>
          <a:chOff x="0" y="0"/>
          <a:chExt cx="0" cy="0"/>
        </a:xfrm>
      </p:grpSpPr>
      <p:sp>
        <p:nvSpPr>
          <p:cNvPr id="17" name="Google Shape;17;p56"/>
          <p:cNvSpPr/>
          <p:nvPr/>
        </p:nvSpPr>
        <p:spPr>
          <a:xfrm flipH="1">
            <a:off x="2667000" y="0"/>
            <a:ext cx="6477000" cy="6858000"/>
          </a:xfrm>
          <a:prstGeom prst="rect">
            <a:avLst/>
          </a:prstGeom>
          <a:blipFill rotWithShape="1">
            <a:blip r:embed="rId2">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cxnSp>
        <p:nvCxnSpPr>
          <p:cNvPr id="18" name="Google Shape;18;p56"/>
          <p:cNvCxnSpPr/>
          <p:nvPr/>
        </p:nvCxnSpPr>
        <p:spPr>
          <a:xfrm rot="-5400000">
            <a:off x="-762000" y="3429000"/>
            <a:ext cx="6858000" cy="0"/>
          </a:xfrm>
          <a:prstGeom prst="straightConnector1">
            <a:avLst/>
          </a:prstGeom>
          <a:noFill/>
          <a:ln cap="flat" cmpd="sng" w="11425">
            <a:solidFill>
              <a:srgbClr val="F9F9F9"/>
            </a:solidFill>
            <a:prstDash val="solid"/>
            <a:miter lim="800000"/>
            <a:headEnd len="sm" w="sm" type="none"/>
            <a:tailEnd len="sm" w="sm" type="none"/>
          </a:ln>
        </p:spPr>
      </p:cxnSp>
      <p:sp>
        <p:nvSpPr>
          <p:cNvPr id="19" name="Google Shape;19;p56"/>
          <p:cNvSpPr txBox="1"/>
          <p:nvPr>
            <p:ph type="ctrTitle"/>
          </p:nvPr>
        </p:nvSpPr>
        <p:spPr>
          <a:xfrm>
            <a:off x="3366868" y="533400"/>
            <a:ext cx="5105400" cy="2868168"/>
          </a:xfrm>
          <a:prstGeom prst="rect">
            <a:avLst/>
          </a:prstGeom>
          <a:noFill/>
          <a:ln>
            <a:noFill/>
          </a:ln>
        </p:spPr>
        <p:txBody>
          <a:bodyPr anchorCtr="0" anchor="b" bIns="0" lIns="45700" spcFirstLastPara="1" rIns="45700" wrap="square" tIns="0">
            <a:noAutofit/>
          </a:bodyPr>
          <a:lstStyle>
            <a:lvl1pPr lvl="0" algn="r">
              <a:spcBef>
                <a:spcPts val="0"/>
              </a:spcBef>
              <a:spcAft>
                <a:spcPts val="0"/>
              </a:spcAft>
              <a:buClr>
                <a:srgbClr val="FEF7F0"/>
              </a:buClr>
              <a:buSzPts val="4200"/>
              <a:buFont typeface="Trebuchet MS"/>
              <a:buNone/>
              <a:defRPr b="1"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56"/>
          <p:cNvSpPr txBox="1"/>
          <p:nvPr>
            <p:ph idx="1" type="subTitle"/>
          </p:nvPr>
        </p:nvSpPr>
        <p:spPr>
          <a:xfrm>
            <a:off x="3354442" y="3539864"/>
            <a:ext cx="5114778" cy="1101248"/>
          </a:xfrm>
          <a:prstGeom prst="rect">
            <a:avLst/>
          </a:prstGeom>
          <a:noFill/>
          <a:ln>
            <a:noFill/>
          </a:ln>
        </p:spPr>
        <p:txBody>
          <a:bodyPr anchorCtr="0" anchor="t" bIns="0" lIns="45700" spcFirstLastPara="1" rIns="45700" wrap="square" tIns="0">
            <a:normAutofit/>
          </a:bodyPr>
          <a:lstStyle>
            <a:lvl1pPr lvl="0" algn="r">
              <a:spcBef>
                <a:spcPts val="600"/>
              </a:spcBef>
              <a:spcAft>
                <a:spcPts val="0"/>
              </a:spcAft>
              <a:buSzPts val="1606"/>
              <a:buNone/>
              <a:defRPr sz="2200">
                <a:solidFill>
                  <a:srgbClr val="FFFFFF"/>
                </a:solidFill>
              </a:defRPr>
            </a:lvl1pPr>
            <a:lvl2pPr lvl="1" algn="ctr">
              <a:spcBef>
                <a:spcPts val="500"/>
              </a:spcBef>
              <a:spcAft>
                <a:spcPts val="0"/>
              </a:spcAft>
              <a:buSzPts val="1440"/>
              <a:buNone/>
              <a:defRPr/>
            </a:lvl2pPr>
            <a:lvl3pPr lvl="2" algn="ctr">
              <a:spcBef>
                <a:spcPts val="400"/>
              </a:spcBef>
              <a:spcAft>
                <a:spcPts val="0"/>
              </a:spcAft>
              <a:buSzPts val="1080"/>
              <a:buNone/>
              <a:defRPr/>
            </a:lvl3pPr>
            <a:lvl4pPr lvl="3" algn="ctr">
              <a:spcBef>
                <a:spcPts val="360"/>
              </a:spcBef>
              <a:spcAft>
                <a:spcPts val="0"/>
              </a:spcAft>
              <a:buSzPts val="1440"/>
              <a:buNone/>
              <a:defRPr/>
            </a:lvl4pPr>
            <a:lvl5pPr lvl="4" algn="ctr">
              <a:spcBef>
                <a:spcPts val="400"/>
              </a:spcBef>
              <a:spcAft>
                <a:spcPts val="0"/>
              </a:spcAft>
              <a:buSzPts val="1260"/>
              <a:buNone/>
              <a:defRPr/>
            </a:lvl5pPr>
            <a:lvl6pPr lvl="5" algn="ctr">
              <a:spcBef>
                <a:spcPts val="400"/>
              </a:spcBef>
              <a:spcAft>
                <a:spcPts val="0"/>
              </a:spcAft>
              <a:buSzPts val="1440"/>
              <a:buNone/>
              <a:defRPr/>
            </a:lvl6pPr>
            <a:lvl7pPr lvl="6" algn="ctr">
              <a:spcBef>
                <a:spcPts val="360"/>
              </a:spcBef>
              <a:spcAft>
                <a:spcPts val="0"/>
              </a:spcAft>
              <a:buSzPts val="1440"/>
              <a:buNone/>
              <a:defRPr/>
            </a:lvl7pPr>
            <a:lvl8pPr lvl="7" algn="ctr">
              <a:spcBef>
                <a:spcPts val="300"/>
              </a:spcBef>
              <a:spcAft>
                <a:spcPts val="0"/>
              </a:spcAft>
              <a:buSzPts val="1800"/>
              <a:buNone/>
              <a:defRPr/>
            </a:lvl8pPr>
            <a:lvl9pPr lvl="8" algn="ctr">
              <a:spcBef>
                <a:spcPts val="360"/>
              </a:spcBef>
              <a:spcAft>
                <a:spcPts val="0"/>
              </a:spcAft>
              <a:buSzPts val="1800"/>
              <a:buNone/>
              <a:defRPr/>
            </a:lvl9pPr>
          </a:lstStyle>
          <a:p/>
        </p:txBody>
      </p:sp>
      <p:sp>
        <p:nvSpPr>
          <p:cNvPr id="21" name="Google Shape;21;p56"/>
          <p:cNvSpPr txBox="1"/>
          <p:nvPr>
            <p:ph idx="10" type="dt"/>
          </p:nvPr>
        </p:nvSpPr>
        <p:spPr>
          <a:xfrm>
            <a:off x="5871224" y="6557946"/>
            <a:ext cx="2002464"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6"/>
          <p:cNvSpPr txBox="1"/>
          <p:nvPr>
            <p:ph idx="11" type="ftr"/>
          </p:nvPr>
        </p:nvSpPr>
        <p:spPr>
          <a:xfrm>
            <a:off x="2819400" y="6557946"/>
            <a:ext cx="2927722"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6"/>
          <p:cNvSpPr txBox="1"/>
          <p:nvPr>
            <p:ph idx="12" type="sldNum"/>
          </p:nvPr>
        </p:nvSpPr>
        <p:spPr>
          <a:xfrm>
            <a:off x="7880884" y="6556248"/>
            <a:ext cx="588336" cy="228600"/>
          </a:xfrm>
          <a:prstGeom prst="rect">
            <a:avLst/>
          </a:prstGeom>
          <a:noFill/>
          <a:ln>
            <a:noFill/>
          </a:ln>
        </p:spPr>
        <p:txBody>
          <a:bodyPr anchorCtr="0" anchor="b" bIns="0" lIns="0" spcFirstLastPara="1" rIns="0" wrap="square" tIns="0">
            <a:noAutofit/>
          </a:bodyPr>
          <a:lstStyle>
            <a:lvl1pPr indent="0" lvl="0" marL="0" algn="r">
              <a:spcBef>
                <a:spcPts val="0"/>
              </a:spcBef>
              <a:buNone/>
              <a:defRPr b="0" i="0" sz="1100" u="none" cap="none" strike="noStrike">
                <a:solidFill>
                  <a:srgbClr val="FFFFFF"/>
                </a:solidFill>
                <a:latin typeface="Trebuchet MS"/>
                <a:ea typeface="Trebuchet MS"/>
                <a:cs typeface="Trebuchet MS"/>
                <a:sym typeface="Trebuchet MS"/>
              </a:defRPr>
            </a:lvl1pPr>
            <a:lvl2pPr indent="0" lvl="1" marL="0" algn="r">
              <a:spcBef>
                <a:spcPts val="0"/>
              </a:spcBef>
              <a:buNone/>
              <a:defRPr b="0" i="0" sz="1100" u="none" cap="none" strike="noStrike">
                <a:solidFill>
                  <a:srgbClr val="FFFFFF"/>
                </a:solidFill>
                <a:latin typeface="Trebuchet MS"/>
                <a:ea typeface="Trebuchet MS"/>
                <a:cs typeface="Trebuchet MS"/>
                <a:sym typeface="Trebuchet MS"/>
              </a:defRPr>
            </a:lvl2pPr>
            <a:lvl3pPr indent="0" lvl="2" marL="0" algn="r">
              <a:spcBef>
                <a:spcPts val="0"/>
              </a:spcBef>
              <a:buNone/>
              <a:defRPr b="0" i="0" sz="1100" u="none" cap="none" strike="noStrike">
                <a:solidFill>
                  <a:srgbClr val="FFFFFF"/>
                </a:solidFill>
                <a:latin typeface="Trebuchet MS"/>
                <a:ea typeface="Trebuchet MS"/>
                <a:cs typeface="Trebuchet MS"/>
                <a:sym typeface="Trebuchet MS"/>
              </a:defRPr>
            </a:lvl3pPr>
            <a:lvl4pPr indent="0" lvl="3" marL="0" algn="r">
              <a:spcBef>
                <a:spcPts val="0"/>
              </a:spcBef>
              <a:buNone/>
              <a:defRPr b="0" i="0" sz="1100" u="none" cap="none" strike="noStrike">
                <a:solidFill>
                  <a:srgbClr val="FFFFFF"/>
                </a:solidFill>
                <a:latin typeface="Trebuchet MS"/>
                <a:ea typeface="Trebuchet MS"/>
                <a:cs typeface="Trebuchet MS"/>
                <a:sym typeface="Trebuchet MS"/>
              </a:defRPr>
            </a:lvl4pPr>
            <a:lvl5pPr indent="0" lvl="4" marL="0" algn="r">
              <a:spcBef>
                <a:spcPts val="0"/>
              </a:spcBef>
              <a:buNone/>
              <a:defRPr b="0" i="0" sz="1100" u="none" cap="none" strike="noStrike">
                <a:solidFill>
                  <a:srgbClr val="FFFFFF"/>
                </a:solidFill>
                <a:latin typeface="Trebuchet MS"/>
                <a:ea typeface="Trebuchet MS"/>
                <a:cs typeface="Trebuchet MS"/>
                <a:sym typeface="Trebuchet MS"/>
              </a:defRPr>
            </a:lvl5pPr>
            <a:lvl6pPr indent="0" lvl="5" marL="0" algn="r">
              <a:spcBef>
                <a:spcPts val="0"/>
              </a:spcBef>
              <a:buNone/>
              <a:defRPr b="0" i="0" sz="1100" u="none" cap="none" strike="noStrike">
                <a:solidFill>
                  <a:srgbClr val="FFFFFF"/>
                </a:solidFill>
                <a:latin typeface="Trebuchet MS"/>
                <a:ea typeface="Trebuchet MS"/>
                <a:cs typeface="Trebuchet MS"/>
                <a:sym typeface="Trebuchet MS"/>
              </a:defRPr>
            </a:lvl6pPr>
            <a:lvl7pPr indent="0" lvl="6" marL="0" algn="r">
              <a:spcBef>
                <a:spcPts val="0"/>
              </a:spcBef>
              <a:buNone/>
              <a:defRPr b="0" i="0" sz="1100" u="none" cap="none" strike="noStrike">
                <a:solidFill>
                  <a:srgbClr val="FFFFFF"/>
                </a:solidFill>
                <a:latin typeface="Trebuchet MS"/>
                <a:ea typeface="Trebuchet MS"/>
                <a:cs typeface="Trebuchet MS"/>
                <a:sym typeface="Trebuchet MS"/>
              </a:defRPr>
            </a:lvl7pPr>
            <a:lvl8pPr indent="0" lvl="7" marL="0" algn="r">
              <a:spcBef>
                <a:spcPts val="0"/>
              </a:spcBef>
              <a:buNone/>
              <a:defRPr b="0" i="0" sz="1100" u="none" cap="none" strike="noStrike">
                <a:solidFill>
                  <a:srgbClr val="FFFFFF"/>
                </a:solidFill>
                <a:latin typeface="Trebuchet MS"/>
                <a:ea typeface="Trebuchet MS"/>
                <a:cs typeface="Trebuchet MS"/>
                <a:sym typeface="Trebuchet MS"/>
              </a:defRPr>
            </a:lvl8pPr>
            <a:lvl9pPr indent="0" lvl="8" marL="0" algn="r">
              <a:spcBef>
                <a:spcPts val="0"/>
              </a:spcBef>
              <a:buNone/>
              <a:defRPr b="0" i="0" sz="1100" u="none" cap="none" strike="noStrike">
                <a:solidFill>
                  <a:srgbClr val="FFFFFF"/>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7" name="Shape 77"/>
        <p:cNvGrpSpPr/>
        <p:nvPr/>
      </p:nvGrpSpPr>
      <p:grpSpPr>
        <a:xfrm>
          <a:off x="0" y="0"/>
          <a:ext cx="0" cy="0"/>
          <a:chOff x="0" y="0"/>
          <a:chExt cx="0" cy="0"/>
        </a:xfrm>
      </p:grpSpPr>
      <p:sp>
        <p:nvSpPr>
          <p:cNvPr id="78" name="Google Shape;78;p65"/>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65"/>
          <p:cNvSpPr txBox="1"/>
          <p:nvPr>
            <p:ph idx="1" type="body"/>
          </p:nvPr>
        </p:nvSpPr>
        <p:spPr>
          <a:xfrm rot="5400000">
            <a:off x="1653540" y="413076"/>
            <a:ext cx="4846320" cy="7239000"/>
          </a:xfrm>
          <a:prstGeom prst="rect">
            <a:avLst/>
          </a:prstGeom>
          <a:noFill/>
          <a:ln>
            <a:noFill/>
          </a:ln>
        </p:spPr>
        <p:txBody>
          <a:bodyPr anchorCtr="0" anchor="t" bIns="45700" lIns="91425" spcFirstLastPara="1" rIns="91425" wrap="square" tIns="45700">
            <a:norm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0" name="Google Shape;80;p65"/>
          <p:cNvSpPr txBox="1"/>
          <p:nvPr>
            <p:ph idx="10" type="dt"/>
          </p:nvPr>
        </p:nvSpPr>
        <p:spPr>
          <a:xfrm>
            <a:off x="4245936" y="6557946"/>
            <a:ext cx="2002464"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5"/>
          <p:cNvSpPr txBox="1"/>
          <p:nvPr>
            <p:ph idx="11" type="ftr"/>
          </p:nvPr>
        </p:nvSpPr>
        <p:spPr>
          <a:xfrm>
            <a:off x="457200" y="6557946"/>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65"/>
          <p:cNvSpPr txBox="1"/>
          <p:nvPr>
            <p:ph idx="12" type="sldNum"/>
          </p:nvPr>
        </p:nvSpPr>
        <p:spPr>
          <a:xfrm>
            <a:off x="6251448" y="6556248"/>
            <a:ext cx="588336"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66"/>
          <p:cNvSpPr txBox="1"/>
          <p:nvPr>
            <p:ph type="title"/>
          </p:nvPr>
        </p:nvSpPr>
        <p:spPr>
          <a:xfrm rot="5400000">
            <a:off x="4389437" y="2438718"/>
            <a:ext cx="5851525" cy="1524000"/>
          </a:xfrm>
          <a:prstGeom prst="rect">
            <a:avLst/>
          </a:prstGeom>
          <a:noFill/>
          <a:ln>
            <a:noFill/>
          </a:ln>
        </p:spPr>
        <p:txBody>
          <a:bodyPr anchorCtr="0" anchor="t" bIns="0" lIns="45700" spcFirstLastPara="1" rIns="45700" wrap="square" tIns="0">
            <a:norm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66"/>
          <p:cNvSpPr txBox="1"/>
          <p:nvPr>
            <p:ph idx="1" type="body"/>
          </p:nvPr>
        </p:nvSpPr>
        <p:spPr>
          <a:xfrm rot="5400000">
            <a:off x="541338" y="190505"/>
            <a:ext cx="5851525" cy="6019800"/>
          </a:xfrm>
          <a:prstGeom prst="rect">
            <a:avLst/>
          </a:prstGeom>
          <a:noFill/>
          <a:ln>
            <a:noFill/>
          </a:ln>
        </p:spPr>
        <p:txBody>
          <a:bodyPr anchorCtr="0" anchor="t" bIns="45700" lIns="91425" spcFirstLastPara="1" rIns="91425" wrap="square" tIns="45700">
            <a:norm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6" name="Google Shape;86;p66"/>
          <p:cNvSpPr txBox="1"/>
          <p:nvPr>
            <p:ph idx="10" type="dt"/>
          </p:nvPr>
        </p:nvSpPr>
        <p:spPr>
          <a:xfrm>
            <a:off x="4242816" y="6557946"/>
            <a:ext cx="2002464"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6"/>
          <p:cNvSpPr txBox="1"/>
          <p:nvPr>
            <p:ph idx="11" type="ftr"/>
          </p:nvPr>
        </p:nvSpPr>
        <p:spPr>
          <a:xfrm>
            <a:off x="457200" y="6556248"/>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66"/>
          <p:cNvSpPr txBox="1"/>
          <p:nvPr>
            <p:ph idx="12" type="sldNum"/>
          </p:nvPr>
        </p:nvSpPr>
        <p:spPr>
          <a:xfrm>
            <a:off x="6254496" y="6553200"/>
            <a:ext cx="588336" cy="228600"/>
          </a:xfrm>
          <a:prstGeom prst="rect">
            <a:avLst/>
          </a:prstGeom>
          <a:noFill/>
          <a:ln>
            <a:noFill/>
          </a:ln>
        </p:spPr>
        <p:txBody>
          <a:bodyPr anchorCtr="0" anchor="b" bIns="0" lIns="0" spcFirstLastPara="1" rIns="0" wrap="square" tIns="0">
            <a:noAutofit/>
          </a:bodyPr>
          <a:lstStyle>
            <a:lvl1pPr indent="0" lvl="0" marL="0" algn="r">
              <a:spcBef>
                <a:spcPts val="0"/>
              </a:spcBef>
              <a:buNone/>
              <a:defRPr sz="1100">
                <a:solidFill>
                  <a:schemeClr val="dk2"/>
                </a:solidFill>
                <a:latin typeface="Trebuchet MS"/>
                <a:ea typeface="Trebuchet MS"/>
                <a:cs typeface="Trebuchet MS"/>
                <a:sym typeface="Trebuchet MS"/>
              </a:defRPr>
            </a:lvl1pPr>
            <a:lvl2pPr indent="0" lvl="1" marL="0" algn="r">
              <a:spcBef>
                <a:spcPts val="0"/>
              </a:spcBef>
              <a:buNone/>
              <a:defRPr sz="1100">
                <a:solidFill>
                  <a:schemeClr val="dk2"/>
                </a:solidFill>
                <a:latin typeface="Trebuchet MS"/>
                <a:ea typeface="Trebuchet MS"/>
                <a:cs typeface="Trebuchet MS"/>
                <a:sym typeface="Trebuchet MS"/>
              </a:defRPr>
            </a:lvl2pPr>
            <a:lvl3pPr indent="0" lvl="2" marL="0" algn="r">
              <a:spcBef>
                <a:spcPts val="0"/>
              </a:spcBef>
              <a:buNone/>
              <a:defRPr sz="1100">
                <a:solidFill>
                  <a:schemeClr val="dk2"/>
                </a:solidFill>
                <a:latin typeface="Trebuchet MS"/>
                <a:ea typeface="Trebuchet MS"/>
                <a:cs typeface="Trebuchet MS"/>
                <a:sym typeface="Trebuchet MS"/>
              </a:defRPr>
            </a:lvl3pPr>
            <a:lvl4pPr indent="0" lvl="3" marL="0" algn="r">
              <a:spcBef>
                <a:spcPts val="0"/>
              </a:spcBef>
              <a:buNone/>
              <a:defRPr sz="1100">
                <a:solidFill>
                  <a:schemeClr val="dk2"/>
                </a:solidFill>
                <a:latin typeface="Trebuchet MS"/>
                <a:ea typeface="Trebuchet MS"/>
                <a:cs typeface="Trebuchet MS"/>
                <a:sym typeface="Trebuchet MS"/>
              </a:defRPr>
            </a:lvl4pPr>
            <a:lvl5pPr indent="0" lvl="4" marL="0" algn="r">
              <a:spcBef>
                <a:spcPts val="0"/>
              </a:spcBef>
              <a:buNone/>
              <a:defRPr sz="1100">
                <a:solidFill>
                  <a:schemeClr val="dk2"/>
                </a:solidFill>
                <a:latin typeface="Trebuchet MS"/>
                <a:ea typeface="Trebuchet MS"/>
                <a:cs typeface="Trebuchet MS"/>
                <a:sym typeface="Trebuchet MS"/>
              </a:defRPr>
            </a:lvl5pPr>
            <a:lvl6pPr indent="0" lvl="5" marL="0" algn="r">
              <a:spcBef>
                <a:spcPts val="0"/>
              </a:spcBef>
              <a:buNone/>
              <a:defRPr sz="1100">
                <a:solidFill>
                  <a:schemeClr val="dk2"/>
                </a:solidFill>
                <a:latin typeface="Trebuchet MS"/>
                <a:ea typeface="Trebuchet MS"/>
                <a:cs typeface="Trebuchet MS"/>
                <a:sym typeface="Trebuchet MS"/>
              </a:defRPr>
            </a:lvl6pPr>
            <a:lvl7pPr indent="0" lvl="6" marL="0" algn="r">
              <a:spcBef>
                <a:spcPts val="0"/>
              </a:spcBef>
              <a:buNone/>
              <a:defRPr sz="1100">
                <a:solidFill>
                  <a:schemeClr val="dk2"/>
                </a:solidFill>
                <a:latin typeface="Trebuchet MS"/>
                <a:ea typeface="Trebuchet MS"/>
                <a:cs typeface="Trebuchet MS"/>
                <a:sym typeface="Trebuchet MS"/>
              </a:defRPr>
            </a:lvl7pPr>
            <a:lvl8pPr indent="0" lvl="7" marL="0" algn="r">
              <a:spcBef>
                <a:spcPts val="0"/>
              </a:spcBef>
              <a:buNone/>
              <a:defRPr sz="1100">
                <a:solidFill>
                  <a:schemeClr val="dk2"/>
                </a:solidFill>
                <a:latin typeface="Trebuchet MS"/>
                <a:ea typeface="Trebuchet MS"/>
                <a:cs typeface="Trebuchet MS"/>
                <a:sym typeface="Trebuchet MS"/>
              </a:defRPr>
            </a:lvl8pPr>
            <a:lvl9pPr indent="0" lvl="8" marL="0" algn="r">
              <a:spcBef>
                <a:spcPts val="0"/>
              </a:spcBef>
              <a:buNone/>
              <a:defRPr sz="1100">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Google Shape;25;p57"/>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57"/>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lvl1pPr indent="-312039" lvl="0" marL="457200" algn="l">
              <a:spcBef>
                <a:spcPts val="600"/>
              </a:spcBef>
              <a:spcAft>
                <a:spcPts val="0"/>
              </a:spcAft>
              <a:buSzPts val="1314"/>
              <a:buChar char="⦿"/>
              <a:defRPr/>
            </a:lvl1pPr>
            <a:lvl2pPr indent="-320040" lvl="1" marL="914400" algn="l">
              <a:spcBef>
                <a:spcPts val="500"/>
              </a:spcBef>
              <a:spcAft>
                <a:spcPts val="0"/>
              </a:spcAft>
              <a:buSzPts val="1440"/>
              <a:buChar char="◼"/>
              <a:defRPr/>
            </a:lvl2pPr>
            <a:lvl3pPr indent="-297180" lvl="2" marL="1371600" algn="l">
              <a:spcBef>
                <a:spcPts val="400"/>
              </a:spcBef>
              <a:spcAft>
                <a:spcPts val="0"/>
              </a:spcAft>
              <a:buSzPts val="1080"/>
              <a:buChar char="🞆"/>
              <a:defRPr/>
            </a:lvl3pPr>
            <a:lvl4pPr indent="-320039" lvl="3" marL="1828800" algn="l">
              <a:spcBef>
                <a:spcPts val="360"/>
              </a:spcBef>
              <a:spcAft>
                <a:spcPts val="0"/>
              </a:spcAft>
              <a:buSzPts val="1440"/>
              <a:buChar char="⚫"/>
              <a:defRPr/>
            </a:lvl4pPr>
            <a:lvl5pPr indent="-308610" lvl="4" marL="2286000" algn="l">
              <a:spcBef>
                <a:spcPts val="400"/>
              </a:spcBef>
              <a:spcAft>
                <a:spcPts val="0"/>
              </a:spcAft>
              <a:buSzPts val="1260"/>
              <a:buChar char="◉"/>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 name="Google Shape;27;p57"/>
          <p:cNvSpPr txBox="1"/>
          <p:nvPr>
            <p:ph idx="10" type="dt"/>
          </p:nvPr>
        </p:nvSpPr>
        <p:spPr>
          <a:xfrm>
            <a:off x="4245936" y="6557946"/>
            <a:ext cx="2002464"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7"/>
          <p:cNvSpPr txBox="1"/>
          <p:nvPr>
            <p:ph idx="11" type="ftr"/>
          </p:nvPr>
        </p:nvSpPr>
        <p:spPr>
          <a:xfrm>
            <a:off x="457200" y="6557946"/>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7"/>
          <p:cNvSpPr txBox="1"/>
          <p:nvPr>
            <p:ph idx="12" type="sldNum"/>
          </p:nvPr>
        </p:nvSpPr>
        <p:spPr>
          <a:xfrm>
            <a:off x="6251448" y="6556248"/>
            <a:ext cx="588336"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 name="Shape 30"/>
        <p:cNvGrpSpPr/>
        <p:nvPr/>
      </p:nvGrpSpPr>
      <p:grpSpPr>
        <a:xfrm>
          <a:off x="0" y="0"/>
          <a:ext cx="0" cy="0"/>
          <a:chOff x="0" y="0"/>
          <a:chExt cx="0" cy="0"/>
        </a:xfrm>
      </p:grpSpPr>
      <p:sp>
        <p:nvSpPr>
          <p:cNvPr id="31" name="Google Shape;31;p58"/>
          <p:cNvSpPr txBox="1"/>
          <p:nvPr>
            <p:ph idx="10" type="dt"/>
          </p:nvPr>
        </p:nvSpPr>
        <p:spPr>
          <a:xfrm>
            <a:off x="4245936" y="6557946"/>
            <a:ext cx="2002464"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8"/>
          <p:cNvSpPr txBox="1"/>
          <p:nvPr>
            <p:ph idx="11" type="ftr"/>
          </p:nvPr>
        </p:nvSpPr>
        <p:spPr>
          <a:xfrm>
            <a:off x="457200" y="6557946"/>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8"/>
          <p:cNvSpPr txBox="1"/>
          <p:nvPr>
            <p:ph idx="12" type="sldNum"/>
          </p:nvPr>
        </p:nvSpPr>
        <p:spPr>
          <a:xfrm>
            <a:off x="6251448" y="6556248"/>
            <a:ext cx="588336"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lt1"/>
        </a:solidFill>
      </p:bgPr>
    </p:bg>
    <p:spTree>
      <p:nvGrpSpPr>
        <p:cNvPr id="34" name="Shape 34"/>
        <p:cNvGrpSpPr/>
        <p:nvPr/>
      </p:nvGrpSpPr>
      <p:grpSpPr>
        <a:xfrm>
          <a:off x="0" y="0"/>
          <a:ext cx="0" cy="0"/>
          <a:chOff x="0" y="0"/>
          <a:chExt cx="0" cy="0"/>
        </a:xfrm>
      </p:grpSpPr>
      <p:sp>
        <p:nvSpPr>
          <p:cNvPr id="35" name="Google Shape;35;p59"/>
          <p:cNvSpPr txBox="1"/>
          <p:nvPr>
            <p:ph type="title"/>
          </p:nvPr>
        </p:nvSpPr>
        <p:spPr>
          <a:xfrm>
            <a:off x="1066800" y="2821837"/>
            <a:ext cx="6255488" cy="1362075"/>
          </a:xfrm>
          <a:prstGeom prst="rect">
            <a:avLst/>
          </a:prstGeom>
          <a:noFill/>
          <a:ln>
            <a:noFill/>
          </a:ln>
        </p:spPr>
        <p:txBody>
          <a:bodyPr anchorCtr="0" anchor="t" bIns="0" lIns="45700" spcFirstLastPara="1" rIns="45700" wrap="square" tIns="0">
            <a:normAutofit/>
          </a:bodyPr>
          <a:lstStyle>
            <a:lvl1pPr lvl="0" algn="r">
              <a:spcBef>
                <a:spcPts val="0"/>
              </a:spcBef>
              <a:spcAft>
                <a:spcPts val="0"/>
              </a:spcAft>
              <a:buClr>
                <a:srgbClr val="FEF7F0"/>
              </a:buClr>
              <a:buSzPts val="4200"/>
              <a:buFont typeface="Trebuchet MS"/>
              <a:buNone/>
              <a:defRPr b="1" sz="4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9"/>
          <p:cNvSpPr txBox="1"/>
          <p:nvPr>
            <p:ph idx="1" type="body"/>
          </p:nvPr>
        </p:nvSpPr>
        <p:spPr>
          <a:xfrm>
            <a:off x="1066800" y="1905000"/>
            <a:ext cx="6255488" cy="743507"/>
          </a:xfrm>
          <a:prstGeom prst="rect">
            <a:avLst/>
          </a:prstGeom>
          <a:noFill/>
          <a:ln>
            <a:noFill/>
          </a:ln>
        </p:spPr>
        <p:txBody>
          <a:bodyPr anchorCtr="0" anchor="b" bIns="45700" lIns="91425" spcFirstLastPara="1" rIns="91425" wrap="square" tIns="45700">
            <a:normAutofit/>
          </a:bodyPr>
          <a:lstStyle>
            <a:lvl1pPr indent="-228600" lvl="0" marL="457200" algn="r">
              <a:spcBef>
                <a:spcPts val="600"/>
              </a:spcBef>
              <a:spcAft>
                <a:spcPts val="0"/>
              </a:spcAft>
              <a:buSzPts val="1460"/>
              <a:buNone/>
              <a:defRPr sz="2000">
                <a:solidFill>
                  <a:schemeClr val="dk1"/>
                </a:solidFill>
              </a:defRPr>
            </a:lvl1pPr>
            <a:lvl2pPr indent="-228600" lvl="1" marL="914400" algn="l">
              <a:spcBef>
                <a:spcPts val="500"/>
              </a:spcBef>
              <a:spcAft>
                <a:spcPts val="0"/>
              </a:spcAft>
              <a:buSzPts val="1440"/>
              <a:buNone/>
              <a:defRPr sz="1800">
                <a:solidFill>
                  <a:srgbClr val="888888"/>
                </a:solidFill>
              </a:defRPr>
            </a:lvl2pPr>
            <a:lvl3pPr indent="-228600" lvl="2" marL="1371600" algn="l">
              <a:spcBef>
                <a:spcPts val="400"/>
              </a:spcBef>
              <a:spcAft>
                <a:spcPts val="0"/>
              </a:spcAft>
              <a:buSzPts val="960"/>
              <a:buNone/>
              <a:defRPr sz="1600">
                <a:solidFill>
                  <a:srgbClr val="888888"/>
                </a:solidFill>
              </a:defRPr>
            </a:lvl3pPr>
            <a:lvl4pPr indent="-228600" lvl="3" marL="1828800" algn="l">
              <a:spcBef>
                <a:spcPts val="280"/>
              </a:spcBef>
              <a:spcAft>
                <a:spcPts val="0"/>
              </a:spcAft>
              <a:buSzPts val="1120"/>
              <a:buNone/>
              <a:defRPr sz="1400">
                <a:solidFill>
                  <a:srgbClr val="888888"/>
                </a:solidFill>
              </a:defRPr>
            </a:lvl4pPr>
            <a:lvl5pPr indent="-228600" lvl="4" marL="2286000" algn="l">
              <a:spcBef>
                <a:spcPts val="400"/>
              </a:spcBef>
              <a:spcAft>
                <a:spcPts val="0"/>
              </a:spcAft>
              <a:buSzPts val="980"/>
              <a:buNone/>
              <a:defRPr sz="1400">
                <a:solidFill>
                  <a:srgbClr val="888888"/>
                </a:solidFill>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7" name="Google Shape;37;p59"/>
          <p:cNvSpPr txBox="1"/>
          <p:nvPr>
            <p:ph idx="10" type="dt"/>
          </p:nvPr>
        </p:nvSpPr>
        <p:spPr>
          <a:xfrm>
            <a:off x="4724238" y="6556810"/>
            <a:ext cx="2002464"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9"/>
          <p:cNvSpPr txBox="1"/>
          <p:nvPr>
            <p:ph idx="11" type="ftr"/>
          </p:nvPr>
        </p:nvSpPr>
        <p:spPr>
          <a:xfrm>
            <a:off x="1735358" y="6556810"/>
            <a:ext cx="2895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9"/>
          <p:cNvSpPr txBox="1"/>
          <p:nvPr>
            <p:ph idx="12" type="sldNum"/>
          </p:nvPr>
        </p:nvSpPr>
        <p:spPr>
          <a:xfrm>
            <a:off x="6733952" y="6555112"/>
            <a:ext cx="588336"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 name="Shape 40"/>
        <p:cNvGrpSpPr/>
        <p:nvPr/>
      </p:nvGrpSpPr>
      <p:grpSpPr>
        <a:xfrm>
          <a:off x="0" y="0"/>
          <a:ext cx="0" cy="0"/>
          <a:chOff x="0" y="0"/>
          <a:chExt cx="0" cy="0"/>
        </a:xfrm>
      </p:grpSpPr>
      <p:sp>
        <p:nvSpPr>
          <p:cNvPr id="41" name="Google Shape;41;p60"/>
          <p:cNvSpPr txBox="1"/>
          <p:nvPr>
            <p:ph type="title"/>
          </p:nvPr>
        </p:nvSpPr>
        <p:spPr>
          <a:xfrm>
            <a:off x="457200" y="320040"/>
            <a:ext cx="7242048" cy="1143000"/>
          </a:xfrm>
          <a:prstGeom prst="rect">
            <a:avLst/>
          </a:prstGeom>
          <a:noFill/>
          <a:ln>
            <a:noFill/>
          </a:ln>
        </p:spPr>
        <p:txBody>
          <a:bodyPr anchorCtr="0" anchor="b" bIns="0" lIns="45700" spcFirstLastPara="1" rIns="45700" wrap="square" tIns="0">
            <a:norm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0"/>
          <p:cNvSpPr txBox="1"/>
          <p:nvPr>
            <p:ph idx="1" type="body"/>
          </p:nvPr>
        </p:nvSpPr>
        <p:spPr>
          <a:xfrm>
            <a:off x="457200" y="1600200"/>
            <a:ext cx="3520440" cy="4525963"/>
          </a:xfrm>
          <a:prstGeom prst="rect">
            <a:avLst/>
          </a:prstGeom>
          <a:noFill/>
          <a:ln>
            <a:noFill/>
          </a:ln>
        </p:spPr>
        <p:txBody>
          <a:bodyPr anchorCtr="0" anchor="t" bIns="45700" lIns="91425" spcFirstLastPara="1" rIns="91425" wrap="square" tIns="45700">
            <a:norm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3" name="Google Shape;43;p60"/>
          <p:cNvSpPr txBox="1"/>
          <p:nvPr>
            <p:ph idx="2" type="body"/>
          </p:nvPr>
        </p:nvSpPr>
        <p:spPr>
          <a:xfrm>
            <a:off x="4178808" y="1600200"/>
            <a:ext cx="3520440" cy="4525963"/>
          </a:xfrm>
          <a:prstGeom prst="rect">
            <a:avLst/>
          </a:prstGeom>
          <a:noFill/>
          <a:ln>
            <a:noFill/>
          </a:ln>
        </p:spPr>
        <p:txBody>
          <a:bodyPr anchorCtr="0" anchor="t" bIns="45700" lIns="91425" spcFirstLastPara="1" rIns="91425" wrap="square" tIns="45700">
            <a:normAutofit/>
          </a:bodyPr>
          <a:lstStyle>
            <a:lvl1pPr indent="-358394" lvl="0" marL="457200" algn="l">
              <a:spcBef>
                <a:spcPts val="600"/>
              </a:spcBef>
              <a:spcAft>
                <a:spcPts val="0"/>
              </a:spcAft>
              <a:buSzPts val="2044"/>
              <a:buChar char="⦿"/>
              <a:defRPr sz="2800"/>
            </a:lvl1pPr>
            <a:lvl2pPr indent="-350519" lvl="1" marL="914400" algn="l">
              <a:spcBef>
                <a:spcPts val="500"/>
              </a:spcBef>
              <a:spcAft>
                <a:spcPts val="0"/>
              </a:spcAft>
              <a:buSzPts val="1920"/>
              <a:buChar char="◼"/>
              <a:defRPr sz="2400"/>
            </a:lvl2pPr>
            <a:lvl3pPr indent="-304800" lvl="2" marL="1371600" algn="l">
              <a:spcBef>
                <a:spcPts val="400"/>
              </a:spcBef>
              <a:spcAft>
                <a:spcPts val="0"/>
              </a:spcAft>
              <a:buSzPts val="1200"/>
              <a:buChar char="🞆"/>
              <a:defRPr sz="2000"/>
            </a:lvl3pPr>
            <a:lvl4pPr indent="-320039" lvl="3" marL="1828800" algn="l">
              <a:spcBef>
                <a:spcPts val="360"/>
              </a:spcBef>
              <a:spcAft>
                <a:spcPts val="0"/>
              </a:spcAft>
              <a:buSzPts val="1440"/>
              <a:buChar char="⚫"/>
              <a:defRPr sz="1800"/>
            </a:lvl4pPr>
            <a:lvl5pPr indent="-308610" lvl="4" marL="2286000" algn="l">
              <a:spcBef>
                <a:spcPts val="400"/>
              </a:spcBef>
              <a:spcAft>
                <a:spcPts val="0"/>
              </a:spcAft>
              <a:buSzPts val="1260"/>
              <a:buChar char="◉"/>
              <a:defRPr sz="18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4" name="Google Shape;44;p60"/>
          <p:cNvSpPr txBox="1"/>
          <p:nvPr>
            <p:ph idx="10" type="dt"/>
          </p:nvPr>
        </p:nvSpPr>
        <p:spPr>
          <a:xfrm>
            <a:off x="4245936" y="6557946"/>
            <a:ext cx="2002464"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0"/>
          <p:cNvSpPr txBox="1"/>
          <p:nvPr>
            <p:ph idx="11" type="ftr"/>
          </p:nvPr>
        </p:nvSpPr>
        <p:spPr>
          <a:xfrm>
            <a:off x="457200" y="6557946"/>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0"/>
          <p:cNvSpPr txBox="1"/>
          <p:nvPr>
            <p:ph idx="12" type="sldNum"/>
          </p:nvPr>
        </p:nvSpPr>
        <p:spPr>
          <a:xfrm>
            <a:off x="6251448" y="6556248"/>
            <a:ext cx="588336"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7" name="Shape 47"/>
        <p:cNvGrpSpPr/>
        <p:nvPr/>
      </p:nvGrpSpPr>
      <p:grpSpPr>
        <a:xfrm>
          <a:off x="0" y="0"/>
          <a:ext cx="0" cy="0"/>
          <a:chOff x="0" y="0"/>
          <a:chExt cx="0" cy="0"/>
        </a:xfrm>
      </p:grpSpPr>
      <p:sp>
        <p:nvSpPr>
          <p:cNvPr id="48" name="Google Shape;48;p61"/>
          <p:cNvSpPr txBox="1"/>
          <p:nvPr>
            <p:ph type="title"/>
          </p:nvPr>
        </p:nvSpPr>
        <p:spPr>
          <a:xfrm>
            <a:off x="457200" y="320040"/>
            <a:ext cx="7242048" cy="1143000"/>
          </a:xfrm>
          <a:prstGeom prst="rect">
            <a:avLst/>
          </a:prstGeom>
          <a:noFill/>
          <a:ln>
            <a:noFill/>
          </a:ln>
        </p:spPr>
        <p:txBody>
          <a:bodyPr anchorCtr="0" anchor="b" bIns="0" lIns="45700" spcFirstLastPara="1" rIns="45700" wrap="square" tIns="0">
            <a:normAutofit/>
          </a:bodyPr>
          <a:lstStyle>
            <a:lvl1pPr lvl="0" algn="l">
              <a:spcBef>
                <a:spcPts val="0"/>
              </a:spcBef>
              <a:spcAft>
                <a:spcPts val="0"/>
              </a:spcAft>
              <a:buClr>
                <a:srgbClr val="FEF7F0"/>
              </a:buClr>
              <a:buSzPts val="38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1"/>
          <p:cNvSpPr txBox="1"/>
          <p:nvPr>
            <p:ph idx="1" type="body"/>
          </p:nvPr>
        </p:nvSpPr>
        <p:spPr>
          <a:xfrm>
            <a:off x="457200"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0" name="Google Shape;50;p61"/>
          <p:cNvSpPr txBox="1"/>
          <p:nvPr>
            <p:ph idx="2" type="body"/>
          </p:nvPr>
        </p:nvSpPr>
        <p:spPr>
          <a:xfrm>
            <a:off x="4178808" y="5867400"/>
            <a:ext cx="3520440" cy="457200"/>
          </a:xfrm>
          <a:prstGeom prst="rect">
            <a:avLst/>
          </a:prstGeom>
          <a:noFill/>
          <a:ln cap="flat" cmpd="sng" w="12700">
            <a:solidFill>
              <a:schemeClr val="dk2"/>
            </a:solidFill>
            <a:prstDash val="solid"/>
            <a:round/>
            <a:headEnd len="sm" w="sm" type="none"/>
            <a:tailEnd len="sm" w="sm" type="none"/>
          </a:ln>
        </p:spPr>
        <p:txBody>
          <a:bodyPr anchorCtr="0" anchor="ctr" bIns="45700" lIns="91425" spcFirstLastPara="1" rIns="91425" wrap="square" tIns="45700">
            <a:normAutofit/>
          </a:bodyPr>
          <a:lstStyle>
            <a:lvl1pPr indent="-228600" lvl="0" marL="457200" algn="ctr">
              <a:spcBef>
                <a:spcPts val="600"/>
              </a:spcBef>
              <a:spcAft>
                <a:spcPts val="0"/>
              </a:spcAft>
              <a:buSzPts val="1314"/>
              <a:buNone/>
              <a:defRPr b="1" sz="1800">
                <a:solidFill>
                  <a:schemeClr val="dk2"/>
                </a:solidFill>
                <a:latin typeface="Trebuchet MS"/>
                <a:ea typeface="Trebuchet MS"/>
                <a:cs typeface="Trebuchet MS"/>
                <a:sym typeface="Trebuchet MS"/>
              </a:defRPr>
            </a:lvl1pPr>
            <a:lvl2pPr indent="-228600" lvl="1" marL="914400" algn="l">
              <a:spcBef>
                <a:spcPts val="500"/>
              </a:spcBef>
              <a:spcAft>
                <a:spcPts val="0"/>
              </a:spcAft>
              <a:buSzPts val="1600"/>
              <a:buNone/>
              <a:defRPr b="1" sz="2000">
                <a:solidFill>
                  <a:schemeClr val="lt1"/>
                </a:solidFill>
                <a:latin typeface="Trebuchet MS"/>
                <a:ea typeface="Trebuchet MS"/>
                <a:cs typeface="Trebuchet MS"/>
                <a:sym typeface="Trebuchet MS"/>
              </a:defRPr>
            </a:lvl2pPr>
            <a:lvl3pPr indent="-228600" lvl="2" marL="1371600" algn="l">
              <a:spcBef>
                <a:spcPts val="400"/>
              </a:spcBef>
              <a:spcAft>
                <a:spcPts val="0"/>
              </a:spcAft>
              <a:buSzPts val="1080"/>
              <a:buNone/>
              <a:defRPr b="1" sz="1800">
                <a:solidFill>
                  <a:schemeClr val="lt1"/>
                </a:solidFill>
                <a:latin typeface="Trebuchet MS"/>
                <a:ea typeface="Trebuchet MS"/>
                <a:cs typeface="Trebuchet MS"/>
                <a:sym typeface="Trebuchet MS"/>
              </a:defRPr>
            </a:lvl3pPr>
            <a:lvl4pPr indent="-228600" lvl="3" marL="1828800" algn="l">
              <a:spcBef>
                <a:spcPts val="320"/>
              </a:spcBef>
              <a:spcAft>
                <a:spcPts val="0"/>
              </a:spcAft>
              <a:buSzPts val="1280"/>
              <a:buNone/>
              <a:defRPr b="1" sz="1600">
                <a:solidFill>
                  <a:schemeClr val="lt1"/>
                </a:solidFill>
                <a:latin typeface="Trebuchet MS"/>
                <a:ea typeface="Trebuchet MS"/>
                <a:cs typeface="Trebuchet MS"/>
                <a:sym typeface="Trebuchet MS"/>
              </a:defRPr>
            </a:lvl4pPr>
            <a:lvl5pPr indent="-228600" lvl="4" marL="2286000" algn="l">
              <a:spcBef>
                <a:spcPts val="400"/>
              </a:spcBef>
              <a:spcAft>
                <a:spcPts val="0"/>
              </a:spcAft>
              <a:buSzPts val="1120"/>
              <a:buNone/>
              <a:defRPr b="1" sz="1600">
                <a:solidFill>
                  <a:schemeClr val="lt1"/>
                </a:solidFill>
                <a:latin typeface="Trebuchet MS"/>
                <a:ea typeface="Trebuchet MS"/>
                <a:cs typeface="Trebuchet MS"/>
                <a:sym typeface="Trebuchet MS"/>
              </a:defRPr>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1" name="Google Shape;51;p61"/>
          <p:cNvSpPr txBox="1"/>
          <p:nvPr>
            <p:ph idx="3" type="body"/>
          </p:nvPr>
        </p:nvSpPr>
        <p:spPr>
          <a:xfrm>
            <a:off x="457200" y="1711840"/>
            <a:ext cx="3520440" cy="4114800"/>
          </a:xfrm>
          <a:prstGeom prst="rect">
            <a:avLst/>
          </a:prstGeom>
          <a:noFill/>
          <a:ln>
            <a:noFill/>
          </a:ln>
        </p:spPr>
        <p:txBody>
          <a:bodyPr anchorCtr="0" anchor="t" bIns="45700" lIns="91425" spcFirstLastPara="1" rIns="91425" wrap="square" tIns="45700">
            <a:norm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2" name="Google Shape;52;p61"/>
          <p:cNvSpPr txBox="1"/>
          <p:nvPr>
            <p:ph idx="4" type="body"/>
          </p:nvPr>
        </p:nvSpPr>
        <p:spPr>
          <a:xfrm>
            <a:off x="4178808" y="1711840"/>
            <a:ext cx="3520440" cy="4114800"/>
          </a:xfrm>
          <a:prstGeom prst="rect">
            <a:avLst/>
          </a:prstGeom>
          <a:noFill/>
          <a:ln>
            <a:noFill/>
          </a:ln>
        </p:spPr>
        <p:txBody>
          <a:bodyPr anchorCtr="0" anchor="t" bIns="45700" lIns="91425" spcFirstLastPara="1" rIns="91425" wrap="square" tIns="45700">
            <a:normAutofit/>
          </a:bodyPr>
          <a:lstStyle>
            <a:lvl1pPr indent="-339852" lvl="0" marL="457200" algn="l">
              <a:spcBef>
                <a:spcPts val="600"/>
              </a:spcBef>
              <a:spcAft>
                <a:spcPts val="0"/>
              </a:spcAft>
              <a:buSzPts val="1752"/>
              <a:buChar char="⦿"/>
              <a:defRPr sz="2400"/>
            </a:lvl1pPr>
            <a:lvl2pPr indent="-330200" lvl="1" marL="914400" algn="l">
              <a:spcBef>
                <a:spcPts val="500"/>
              </a:spcBef>
              <a:spcAft>
                <a:spcPts val="0"/>
              </a:spcAft>
              <a:buSzPts val="1600"/>
              <a:buChar char="◼"/>
              <a:defRPr sz="2000"/>
            </a:lvl2pPr>
            <a:lvl3pPr indent="-297180" lvl="2" marL="1371600" algn="l">
              <a:spcBef>
                <a:spcPts val="400"/>
              </a:spcBef>
              <a:spcAft>
                <a:spcPts val="0"/>
              </a:spcAft>
              <a:buSzPts val="1080"/>
              <a:buChar char="🞆"/>
              <a:defRPr sz="1800"/>
            </a:lvl3pPr>
            <a:lvl4pPr indent="-309880" lvl="3" marL="1828800" algn="l">
              <a:spcBef>
                <a:spcPts val="320"/>
              </a:spcBef>
              <a:spcAft>
                <a:spcPts val="0"/>
              </a:spcAft>
              <a:buSzPts val="1280"/>
              <a:buChar char="⚫"/>
              <a:defRPr sz="1600"/>
            </a:lvl4pPr>
            <a:lvl5pPr indent="-299720" lvl="4" marL="2286000" algn="l">
              <a:spcBef>
                <a:spcPts val="400"/>
              </a:spcBef>
              <a:spcAft>
                <a:spcPts val="0"/>
              </a:spcAft>
              <a:buSzPts val="1120"/>
              <a:buChar char="◉"/>
              <a:defRPr sz="16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3" name="Google Shape;53;p61"/>
          <p:cNvSpPr txBox="1"/>
          <p:nvPr>
            <p:ph idx="10" type="dt"/>
          </p:nvPr>
        </p:nvSpPr>
        <p:spPr>
          <a:xfrm>
            <a:off x="4245936" y="6557946"/>
            <a:ext cx="2002464"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1"/>
          <p:cNvSpPr txBox="1"/>
          <p:nvPr>
            <p:ph idx="11" type="ftr"/>
          </p:nvPr>
        </p:nvSpPr>
        <p:spPr>
          <a:xfrm>
            <a:off x="457200" y="6557946"/>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1"/>
          <p:cNvSpPr txBox="1"/>
          <p:nvPr>
            <p:ph idx="12" type="sldNum"/>
          </p:nvPr>
        </p:nvSpPr>
        <p:spPr>
          <a:xfrm>
            <a:off x="6251448" y="6556248"/>
            <a:ext cx="588336"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Google Shape;57;p62"/>
          <p:cNvSpPr txBox="1"/>
          <p:nvPr>
            <p:ph type="title"/>
          </p:nvPr>
        </p:nvSpPr>
        <p:spPr>
          <a:xfrm>
            <a:off x="457200" y="320040"/>
            <a:ext cx="7242048" cy="1143000"/>
          </a:xfrm>
          <a:prstGeom prst="rect">
            <a:avLst/>
          </a:prstGeom>
          <a:noFill/>
          <a:ln>
            <a:noFill/>
          </a:ln>
        </p:spPr>
        <p:txBody>
          <a:bodyPr anchorCtr="0" anchor="b" bIns="0" lIns="45700" spcFirstLastPara="1" rIns="45700" wrap="square" tIns="0">
            <a:normAutofit/>
          </a:bodyPr>
          <a:lstStyle>
            <a:lvl1pPr lvl="0" algn="l">
              <a:spcBef>
                <a:spcPts val="0"/>
              </a:spcBef>
              <a:spcAft>
                <a:spcPts val="0"/>
              </a:spcAft>
              <a:buClr>
                <a:srgbClr val="FEF7F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62"/>
          <p:cNvSpPr txBox="1"/>
          <p:nvPr>
            <p:ph idx="10" type="dt"/>
          </p:nvPr>
        </p:nvSpPr>
        <p:spPr>
          <a:xfrm>
            <a:off x="4245936" y="6557946"/>
            <a:ext cx="2002464"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2"/>
          <p:cNvSpPr txBox="1"/>
          <p:nvPr>
            <p:ph idx="11" type="ftr"/>
          </p:nvPr>
        </p:nvSpPr>
        <p:spPr>
          <a:xfrm>
            <a:off x="457200" y="6557946"/>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2"/>
          <p:cNvSpPr txBox="1"/>
          <p:nvPr>
            <p:ph idx="12" type="sldNum"/>
          </p:nvPr>
        </p:nvSpPr>
        <p:spPr>
          <a:xfrm>
            <a:off x="6251448" y="6556248"/>
            <a:ext cx="588336"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1" name="Shape 61"/>
        <p:cNvGrpSpPr/>
        <p:nvPr/>
      </p:nvGrpSpPr>
      <p:grpSpPr>
        <a:xfrm>
          <a:off x="0" y="0"/>
          <a:ext cx="0" cy="0"/>
          <a:chOff x="0" y="0"/>
          <a:chExt cx="0" cy="0"/>
        </a:xfrm>
      </p:grpSpPr>
      <p:sp>
        <p:nvSpPr>
          <p:cNvPr id="62" name="Google Shape;62;p63"/>
          <p:cNvSpPr txBox="1"/>
          <p:nvPr>
            <p:ph type="title"/>
          </p:nvPr>
        </p:nvSpPr>
        <p:spPr>
          <a:xfrm>
            <a:off x="457200" y="228600"/>
            <a:ext cx="5897880" cy="1173480"/>
          </a:xfrm>
          <a:prstGeom prst="rect">
            <a:avLst/>
          </a:prstGeom>
          <a:noFill/>
          <a:ln>
            <a:noFill/>
          </a:ln>
        </p:spPr>
        <p:txBody>
          <a:bodyPr anchorCtr="0" anchor="b" bIns="0" lIns="45700" spcFirstLastPara="1" rIns="45700" wrap="square" tIns="0">
            <a:normAutofit/>
          </a:bodyPr>
          <a:lstStyle>
            <a:lvl1pPr lvl="0" algn="l">
              <a:spcBef>
                <a:spcPts val="0"/>
              </a:spcBef>
              <a:spcAft>
                <a:spcPts val="0"/>
              </a:spcAft>
              <a:buClr>
                <a:srgbClr val="FEF7F0"/>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3"/>
          <p:cNvSpPr txBox="1"/>
          <p:nvPr>
            <p:ph idx="1" type="body"/>
          </p:nvPr>
        </p:nvSpPr>
        <p:spPr>
          <a:xfrm>
            <a:off x="457200" y="1497416"/>
            <a:ext cx="5897880" cy="602512"/>
          </a:xfrm>
          <a:prstGeom prst="rect">
            <a:avLst/>
          </a:prstGeom>
          <a:noFill/>
          <a:ln>
            <a:noFill/>
          </a:ln>
        </p:spPr>
        <p:txBody>
          <a:bodyPr anchorCtr="0" anchor="t" bIns="0" lIns="45700" spcFirstLastPara="1" rIns="0" wrap="square" tIns="0">
            <a:normAutofit/>
          </a:bodyPr>
          <a:lstStyle>
            <a:lvl1pPr indent="-228600" lvl="0" marL="457200" algn="l">
              <a:spcBef>
                <a:spcPts val="0"/>
              </a:spcBef>
              <a:spcAft>
                <a:spcPts val="0"/>
              </a:spcAft>
              <a:buSzPts val="1022"/>
              <a:buNone/>
              <a:defRPr sz="1400"/>
            </a:lvl1pPr>
            <a:lvl2pPr indent="-228600" lvl="1" marL="914400" algn="l">
              <a:spcBef>
                <a:spcPts val="500"/>
              </a:spcBef>
              <a:spcAft>
                <a:spcPts val="0"/>
              </a:spcAft>
              <a:buSzPts val="960"/>
              <a:buNone/>
              <a:defRPr sz="1200"/>
            </a:lvl2pPr>
            <a:lvl3pPr indent="-228600" lvl="2" marL="1371600" algn="l">
              <a:spcBef>
                <a:spcPts val="400"/>
              </a:spcBef>
              <a:spcAft>
                <a:spcPts val="0"/>
              </a:spcAft>
              <a:buSzPts val="600"/>
              <a:buNone/>
              <a:defRPr sz="1000"/>
            </a:lvl3pPr>
            <a:lvl4pPr indent="-228600" lvl="3" marL="1828800" algn="l">
              <a:spcBef>
                <a:spcPts val="180"/>
              </a:spcBef>
              <a:spcAft>
                <a:spcPts val="0"/>
              </a:spcAft>
              <a:buSzPts val="720"/>
              <a:buNone/>
              <a:defRPr sz="900"/>
            </a:lvl4pPr>
            <a:lvl5pPr indent="-228600" lvl="4" marL="2286000" algn="l">
              <a:spcBef>
                <a:spcPts val="400"/>
              </a:spcBef>
              <a:spcAft>
                <a:spcPts val="0"/>
              </a:spcAft>
              <a:buSzPts val="630"/>
              <a:buNone/>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4" name="Google Shape;64;p63"/>
          <p:cNvSpPr txBox="1"/>
          <p:nvPr>
            <p:ph idx="2" type="body"/>
          </p:nvPr>
        </p:nvSpPr>
        <p:spPr>
          <a:xfrm>
            <a:off x="457200" y="2133600"/>
            <a:ext cx="7239000" cy="4371752"/>
          </a:xfrm>
          <a:prstGeom prst="rect">
            <a:avLst/>
          </a:prstGeom>
          <a:noFill/>
          <a:ln>
            <a:noFill/>
          </a:ln>
        </p:spPr>
        <p:txBody>
          <a:bodyPr anchorCtr="0" anchor="t" bIns="45700" lIns="91425" spcFirstLastPara="1" rIns="91425" wrap="square" tIns="45700">
            <a:normAutofit/>
          </a:bodyPr>
          <a:lstStyle>
            <a:lvl1pPr indent="-376936" lvl="0" marL="457200" algn="l">
              <a:spcBef>
                <a:spcPts val="600"/>
              </a:spcBef>
              <a:spcAft>
                <a:spcPts val="0"/>
              </a:spcAft>
              <a:buSzPts val="2336"/>
              <a:buChar char="⦿"/>
              <a:defRPr sz="3200"/>
            </a:lvl1pPr>
            <a:lvl2pPr indent="-370840" lvl="1" marL="914400" algn="l">
              <a:spcBef>
                <a:spcPts val="500"/>
              </a:spcBef>
              <a:spcAft>
                <a:spcPts val="0"/>
              </a:spcAft>
              <a:buSzPts val="2240"/>
              <a:buChar char="◼"/>
              <a:defRPr sz="2800"/>
            </a:lvl2pPr>
            <a:lvl3pPr indent="-320039" lvl="2" marL="1371600" algn="l">
              <a:spcBef>
                <a:spcPts val="400"/>
              </a:spcBef>
              <a:spcAft>
                <a:spcPts val="0"/>
              </a:spcAft>
              <a:buSzPts val="1440"/>
              <a:buChar char="🞆"/>
              <a:defRPr sz="2400"/>
            </a:lvl3pPr>
            <a:lvl4pPr indent="-330200" lvl="3" marL="1828800" algn="l">
              <a:spcBef>
                <a:spcPts val="400"/>
              </a:spcBef>
              <a:spcAft>
                <a:spcPts val="0"/>
              </a:spcAft>
              <a:buSzPts val="1600"/>
              <a:buChar char="⚫"/>
              <a:defRPr sz="2000"/>
            </a:lvl4pPr>
            <a:lvl5pPr indent="-317500" lvl="4" marL="2286000" algn="l">
              <a:spcBef>
                <a:spcPts val="400"/>
              </a:spcBef>
              <a:spcAft>
                <a:spcPts val="0"/>
              </a:spcAft>
              <a:buSzPts val="1400"/>
              <a:buChar char="◉"/>
              <a:defRPr sz="20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5" name="Google Shape;65;p63"/>
          <p:cNvSpPr txBox="1"/>
          <p:nvPr>
            <p:ph idx="10" type="dt"/>
          </p:nvPr>
        </p:nvSpPr>
        <p:spPr>
          <a:xfrm>
            <a:off x="4245936" y="6557946"/>
            <a:ext cx="2002464"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3"/>
          <p:cNvSpPr txBox="1"/>
          <p:nvPr>
            <p:ph idx="11" type="ftr"/>
          </p:nvPr>
        </p:nvSpPr>
        <p:spPr>
          <a:xfrm>
            <a:off x="457200" y="6557946"/>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3"/>
          <p:cNvSpPr txBox="1"/>
          <p:nvPr>
            <p:ph idx="12" type="sldNum"/>
          </p:nvPr>
        </p:nvSpPr>
        <p:spPr>
          <a:xfrm>
            <a:off x="6251448" y="6556248"/>
            <a:ext cx="588336"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bg>
      <p:bgPr>
        <a:gradFill>
          <a:gsLst>
            <a:gs pos="0">
              <a:srgbClr val="E965C8"/>
            </a:gs>
            <a:gs pos="100000">
              <a:srgbClr val="80136A"/>
            </a:gs>
          </a:gsLst>
          <a:path path="circle">
            <a:fillToRect b="50%" l="50%" r="50%" t="50%"/>
          </a:path>
          <a:tileRect/>
        </a:gradFill>
      </p:bgPr>
    </p:bg>
    <p:spTree>
      <p:nvGrpSpPr>
        <p:cNvPr id="68" name="Shape 68"/>
        <p:cNvGrpSpPr/>
        <p:nvPr/>
      </p:nvGrpSpPr>
      <p:grpSpPr>
        <a:xfrm>
          <a:off x="0" y="0"/>
          <a:ext cx="0" cy="0"/>
          <a:chOff x="0" y="0"/>
          <a:chExt cx="0" cy="0"/>
        </a:xfrm>
      </p:grpSpPr>
      <p:sp>
        <p:nvSpPr>
          <p:cNvPr id="69" name="Google Shape;69;p64"/>
          <p:cNvSpPr/>
          <p:nvPr/>
        </p:nvSpPr>
        <p:spPr>
          <a:xfrm rot="-360000">
            <a:off x="597968" y="1004668"/>
            <a:ext cx="4319527" cy="4312573"/>
          </a:xfrm>
          <a:prstGeom prst="rect">
            <a:avLst/>
          </a:prstGeom>
          <a:solidFill>
            <a:srgbClr val="FAFAFA"/>
          </a:solidFill>
          <a:ln cap="rnd" cmpd="sng" w="9525">
            <a:solidFill>
              <a:srgbClr val="EAEAEA"/>
            </a:solidFill>
            <a:prstDash val="solid"/>
            <a:round/>
            <a:headEnd len="sm" w="sm" type="none"/>
            <a:tailEnd len="sm" w="sm" type="none"/>
          </a:ln>
          <a:effectLst>
            <a:outerShdw blurRad="25000" rotWithShape="0" algn="t" dir="5400000" dist="127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70" name="Google Shape;70;p64"/>
          <p:cNvSpPr/>
          <p:nvPr/>
        </p:nvSpPr>
        <p:spPr>
          <a:xfrm rot="-180000">
            <a:off x="596706" y="998816"/>
            <a:ext cx="4319527" cy="4312573"/>
          </a:xfrm>
          <a:prstGeom prst="rect">
            <a:avLst/>
          </a:prstGeom>
          <a:solidFill>
            <a:srgbClr val="FAFAFA"/>
          </a:solidFill>
          <a:ln cap="rnd" cmpd="sng" w="9525">
            <a:solidFill>
              <a:srgbClr val="EAEAEA"/>
            </a:solidFill>
            <a:prstDash val="solid"/>
            <a:round/>
            <a:headEnd len="sm" w="sm" type="none"/>
            <a:tailEnd len="sm" w="sm" type="none"/>
          </a:ln>
          <a:effectLst>
            <a:outerShdw blurRad="28000" rotWithShape="0" algn="tl" dir="5400000" dist="127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71" name="Google Shape;71;p64"/>
          <p:cNvSpPr txBox="1"/>
          <p:nvPr>
            <p:ph type="title"/>
          </p:nvPr>
        </p:nvSpPr>
        <p:spPr>
          <a:xfrm>
            <a:off x="5389098" y="1143000"/>
            <a:ext cx="3429000" cy="2057400"/>
          </a:xfrm>
          <a:prstGeom prst="rect">
            <a:avLst/>
          </a:prstGeom>
          <a:noFill/>
          <a:ln>
            <a:noFill/>
          </a:ln>
        </p:spPr>
        <p:txBody>
          <a:bodyPr anchorCtr="0" anchor="b" bIns="0" lIns="45700" spcFirstLastPara="1" rIns="45700" wrap="square" tIns="0">
            <a:normAutofit/>
          </a:bodyPr>
          <a:lstStyle>
            <a:lvl1pPr lvl="0" algn="l">
              <a:spcBef>
                <a:spcPts val="0"/>
              </a:spcBef>
              <a:spcAft>
                <a:spcPts val="0"/>
              </a:spcAft>
              <a:buClr>
                <a:srgbClr val="FEF7F0"/>
              </a:buClr>
              <a:buSzPts val="3000"/>
              <a:buFont typeface="Trebuchet MS"/>
              <a:buNone/>
              <a:defRPr b="1" sz="3000">
                <a:solidFill>
                  <a:srgbClr val="FEF7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64"/>
          <p:cNvSpPr txBox="1"/>
          <p:nvPr>
            <p:ph idx="1" type="body"/>
          </p:nvPr>
        </p:nvSpPr>
        <p:spPr>
          <a:xfrm>
            <a:off x="5389098" y="3283634"/>
            <a:ext cx="3429000" cy="1920240"/>
          </a:xfrm>
          <a:prstGeom prst="rect">
            <a:avLst/>
          </a:prstGeom>
          <a:noFill/>
          <a:ln>
            <a:noFill/>
          </a:ln>
        </p:spPr>
        <p:txBody>
          <a:bodyPr anchorCtr="0" anchor="t" bIns="0" lIns="82275" spcFirstLastPara="1" rIns="0" wrap="square" tIns="0">
            <a:normAutofit/>
          </a:bodyPr>
          <a:lstStyle>
            <a:lvl1pPr indent="-228600" lvl="0" marL="457200" algn="l">
              <a:lnSpc>
                <a:spcPct val="100000"/>
              </a:lnSpc>
              <a:spcBef>
                <a:spcPts val="0"/>
              </a:spcBef>
              <a:spcAft>
                <a:spcPts val="0"/>
              </a:spcAft>
              <a:buSzPts val="1022"/>
              <a:buFont typeface="Trebuchet MS"/>
              <a:buNone/>
              <a:defRPr sz="1400">
                <a:solidFill>
                  <a:schemeClr val="lt1"/>
                </a:solidFill>
              </a:defRPr>
            </a:lvl1pPr>
            <a:lvl2pPr indent="-289560" lvl="1" marL="914400" algn="l">
              <a:spcBef>
                <a:spcPts val="500"/>
              </a:spcBef>
              <a:spcAft>
                <a:spcPts val="0"/>
              </a:spcAft>
              <a:buSzPts val="960"/>
              <a:buChar char="◼"/>
              <a:defRPr sz="1200"/>
            </a:lvl2pPr>
            <a:lvl3pPr indent="-266700" lvl="2" marL="1371600" algn="l">
              <a:spcBef>
                <a:spcPts val="400"/>
              </a:spcBef>
              <a:spcAft>
                <a:spcPts val="0"/>
              </a:spcAft>
              <a:buSzPts val="600"/>
              <a:buChar char="🞆"/>
              <a:defRPr sz="1000"/>
            </a:lvl3pPr>
            <a:lvl4pPr indent="-274319" lvl="3" marL="1828800" algn="l">
              <a:spcBef>
                <a:spcPts val="180"/>
              </a:spcBef>
              <a:spcAft>
                <a:spcPts val="0"/>
              </a:spcAft>
              <a:buSzPts val="720"/>
              <a:buChar char="⚫"/>
              <a:defRPr sz="900"/>
            </a:lvl4pPr>
            <a:lvl5pPr indent="-268604" lvl="4" marL="2286000" algn="l">
              <a:spcBef>
                <a:spcPts val="400"/>
              </a:spcBef>
              <a:spcAft>
                <a:spcPts val="0"/>
              </a:spcAft>
              <a:buSzPts val="630"/>
              <a:buChar char="◉"/>
              <a:defRPr sz="900"/>
            </a:lvl5pPr>
            <a:lvl6pPr indent="-320039" lvl="5" marL="2743200" algn="l">
              <a:spcBef>
                <a:spcPts val="40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0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3" name="Google Shape;73;p64"/>
          <p:cNvSpPr txBox="1"/>
          <p:nvPr>
            <p:ph idx="10" type="dt"/>
          </p:nvPr>
        </p:nvSpPr>
        <p:spPr>
          <a:xfrm>
            <a:off x="4245936" y="6557946"/>
            <a:ext cx="2002464" cy="226902"/>
          </a:xfrm>
          <a:prstGeom prst="rect">
            <a:avLst/>
          </a:prstGeom>
          <a:noFill/>
          <a:ln>
            <a:noFill/>
          </a:ln>
        </p:spPr>
        <p:txBody>
          <a:bodyPr anchorCtr="0" anchor="b" bIns="0" lIns="91425"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4"/>
          <p:cNvSpPr txBox="1"/>
          <p:nvPr>
            <p:ph idx="11" type="ftr"/>
          </p:nvPr>
        </p:nvSpPr>
        <p:spPr>
          <a:xfrm>
            <a:off x="457200" y="6557946"/>
            <a:ext cx="3657600" cy="228600"/>
          </a:xfrm>
          <a:prstGeom prst="rect">
            <a:avLst/>
          </a:prstGeom>
          <a:noFill/>
          <a:ln>
            <a:noFill/>
          </a:ln>
        </p:spPr>
        <p:txBody>
          <a:bodyPr anchorCtr="0" anchor="b" bIns="0" lIns="91425" spcFirstLastPara="1" rIns="91425"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64"/>
          <p:cNvSpPr txBox="1"/>
          <p:nvPr>
            <p:ph idx="12" type="sldNum"/>
          </p:nvPr>
        </p:nvSpPr>
        <p:spPr>
          <a:xfrm>
            <a:off x="6251448" y="6556248"/>
            <a:ext cx="588336"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64"/>
          <p:cNvSpPr/>
          <p:nvPr>
            <p:ph idx="2" type="pic"/>
          </p:nvPr>
        </p:nvSpPr>
        <p:spPr>
          <a:xfrm>
            <a:off x="663682" y="1041002"/>
            <a:ext cx="4206240" cy="4206240"/>
          </a:xfrm>
          <a:prstGeom prst="rect">
            <a:avLst/>
          </a:prstGeom>
          <a:solidFill>
            <a:srgbClr val="812D70"/>
          </a:solidFill>
          <a:ln cap="flat" cmpd="sng" w="107950">
            <a:solidFill>
              <a:srgbClr val="FFFFFF"/>
            </a:solidFill>
            <a:prstDash val="solid"/>
            <a:miter lim="800000"/>
            <a:headEnd len="sm" w="sm" type="none"/>
            <a:tailEnd len="sm" w="sm" type="none"/>
          </a:ln>
          <a:effectLst>
            <a:outerShdw blurRad="44450" rotWithShape="0" algn="tl" dir="5400000" dist="3810">
              <a:srgbClr val="000000">
                <a:alpha val="60000"/>
              </a:srgbClr>
            </a:outerShdw>
          </a:effectLst>
        </p:spPr>
        <p:txBody>
          <a:bodyPr anchorCtr="0" anchor="t" bIns="45700" lIns="91425" spcFirstLastPara="1" rIns="91425" wrap="square" tIns="45700">
            <a:normAutofit/>
          </a:bodyPr>
          <a:lstStyle>
            <a:lvl1pPr lvl="0" marR="0" rtl="0" algn="l">
              <a:spcBef>
                <a:spcPts val="600"/>
              </a:spcBef>
              <a:spcAft>
                <a:spcPts val="0"/>
              </a:spcAft>
              <a:buClr>
                <a:schemeClr val="lt2"/>
              </a:buClr>
              <a:buSzPts val="2336"/>
              <a:buFont typeface="Noto Sans Symbols"/>
              <a:buNone/>
              <a:defRPr b="0" i="0" sz="3200" u="none" cap="none" strike="noStrike">
                <a:solidFill>
                  <a:schemeClr val="lt1"/>
                </a:solidFill>
                <a:latin typeface="Trebuchet MS"/>
                <a:ea typeface="Trebuchet MS"/>
                <a:cs typeface="Trebuchet MS"/>
                <a:sym typeface="Trebuchet MS"/>
              </a:defRPr>
            </a:lvl1pPr>
            <a:lvl2pPr lvl="1" marR="0" rtl="0" algn="l">
              <a:spcBef>
                <a:spcPts val="500"/>
              </a:spcBef>
              <a:spcAft>
                <a:spcPts val="0"/>
              </a:spcAft>
              <a:buClr>
                <a:schemeClr val="accent4"/>
              </a:buClr>
              <a:buSzPts val="1840"/>
              <a:buFont typeface="Noto Sans Symbols"/>
              <a:buChar char="◼"/>
              <a:defRPr b="0" i="0" sz="2300" u="none" cap="none" strike="noStrike">
                <a:solidFill>
                  <a:schemeClr val="lt1"/>
                </a:solidFill>
                <a:latin typeface="Trebuchet MS"/>
                <a:ea typeface="Trebuchet MS"/>
                <a:cs typeface="Trebuchet MS"/>
                <a:sym typeface="Trebuchet MS"/>
              </a:defRPr>
            </a:lvl2pPr>
            <a:lvl3pPr lvl="2" marR="0" rtl="0" algn="l">
              <a:spcBef>
                <a:spcPts val="400"/>
              </a:spcBef>
              <a:spcAft>
                <a:spcPts val="0"/>
              </a:spcAft>
              <a:buClr>
                <a:schemeClr val="accent4"/>
              </a:buClr>
              <a:buSzPts val="1200"/>
              <a:buFont typeface="Noto Sans Symbols"/>
              <a:buChar char="🞆"/>
              <a:defRPr b="0" i="0" sz="2000" u="none" cap="none" strike="noStrike">
                <a:solidFill>
                  <a:schemeClr val="lt1"/>
                </a:solidFill>
                <a:latin typeface="Trebuchet MS"/>
                <a:ea typeface="Trebuchet MS"/>
                <a:cs typeface="Trebuchet MS"/>
                <a:sym typeface="Trebuchet MS"/>
              </a:defRPr>
            </a:lvl3pPr>
            <a:lvl4pPr lvl="3" marR="0" rtl="0" algn="l">
              <a:spcBef>
                <a:spcPts val="400"/>
              </a:spcBef>
              <a:spcAft>
                <a:spcPts val="0"/>
              </a:spcAft>
              <a:buClr>
                <a:schemeClr val="accent4"/>
              </a:buClr>
              <a:buSzPts val="1600"/>
              <a:buFont typeface="Noto Sans Symbols"/>
              <a:buChar char="⚫"/>
              <a:defRPr b="0" i="0" sz="2000" u="none" cap="none" strike="noStrike">
                <a:solidFill>
                  <a:schemeClr val="lt1"/>
                </a:solidFill>
                <a:latin typeface="Trebuchet MS"/>
                <a:ea typeface="Trebuchet MS"/>
                <a:cs typeface="Trebuchet MS"/>
                <a:sym typeface="Trebuchet MS"/>
              </a:defRPr>
            </a:lvl4pPr>
            <a:lvl5pPr lvl="4" marR="0" rtl="0" algn="l">
              <a:spcBef>
                <a:spcPts val="400"/>
              </a:spcBef>
              <a:spcAft>
                <a:spcPts val="0"/>
              </a:spcAft>
              <a:buClr>
                <a:schemeClr val="accent4"/>
              </a:buClr>
              <a:buSzPts val="1260"/>
              <a:buFont typeface="Noto Sans Symbols"/>
              <a:buChar char="◉"/>
              <a:defRPr b="0" i="0" sz="1800" u="none" cap="none" strike="noStrike">
                <a:solidFill>
                  <a:schemeClr val="lt1"/>
                </a:solidFill>
                <a:latin typeface="Trebuchet MS"/>
                <a:ea typeface="Trebuchet MS"/>
                <a:cs typeface="Trebuchet MS"/>
                <a:sym typeface="Trebuchet MS"/>
              </a:defRPr>
            </a:lvl5pPr>
            <a:lvl6pPr lvl="5" marR="0" rtl="0" algn="l">
              <a:spcBef>
                <a:spcPts val="400"/>
              </a:spcBef>
              <a:spcAft>
                <a:spcPts val="0"/>
              </a:spcAft>
              <a:buClr>
                <a:schemeClr val="accent4"/>
              </a:buClr>
              <a:buSzPts val="1440"/>
              <a:buFont typeface="Noto Sans Symbols"/>
              <a:buChar char="⚫"/>
              <a:defRPr b="0" i="0" sz="1800" u="none" cap="none" strike="noStrike">
                <a:solidFill>
                  <a:schemeClr val="lt1"/>
                </a:solidFill>
                <a:latin typeface="Trebuchet MS"/>
                <a:ea typeface="Trebuchet MS"/>
                <a:cs typeface="Trebuchet MS"/>
                <a:sym typeface="Trebuchet MS"/>
              </a:defRPr>
            </a:lvl6pPr>
            <a:lvl7pPr lvl="6" marR="0" rtl="0" algn="l">
              <a:spcBef>
                <a:spcPts val="320"/>
              </a:spcBef>
              <a:spcAft>
                <a:spcPts val="0"/>
              </a:spcAft>
              <a:buClr>
                <a:schemeClr val="accent4"/>
              </a:buClr>
              <a:buSzPts val="1280"/>
              <a:buFont typeface="Noto Sans Symbols"/>
              <a:buChar char="◼"/>
              <a:defRPr b="0" i="0" sz="1600" u="none" cap="none" strike="noStrike">
                <a:solidFill>
                  <a:schemeClr val="lt1"/>
                </a:solidFill>
                <a:latin typeface="Trebuchet MS"/>
                <a:ea typeface="Trebuchet MS"/>
                <a:cs typeface="Trebuchet MS"/>
                <a:sym typeface="Trebuchet MS"/>
              </a:defRPr>
            </a:lvl7pPr>
            <a:lvl8pPr lvl="7" marR="0" rtl="0" algn="l">
              <a:spcBef>
                <a:spcPts val="300"/>
              </a:spcBef>
              <a:spcAft>
                <a:spcPts val="0"/>
              </a:spcAft>
              <a:buClr>
                <a:schemeClr val="accent4"/>
              </a:buClr>
              <a:buSzPts val="1600"/>
              <a:buFont typeface="Trebuchet MS"/>
              <a:buChar char="•"/>
              <a:defRPr b="0" i="0" sz="1600" u="none" cap="none" strike="noStrike">
                <a:solidFill>
                  <a:schemeClr val="lt1"/>
                </a:solidFill>
                <a:latin typeface="Trebuchet MS"/>
                <a:ea typeface="Trebuchet MS"/>
                <a:cs typeface="Trebuchet MS"/>
                <a:sym typeface="Trebuchet MS"/>
              </a:defRPr>
            </a:lvl8pPr>
            <a:lvl9pPr lvl="8" marR="0" rtl="0" algn="l">
              <a:spcBef>
                <a:spcPts val="280"/>
              </a:spcBef>
              <a:spcAft>
                <a:spcPts val="0"/>
              </a:spcAft>
              <a:buClr>
                <a:schemeClr val="accent4"/>
              </a:buClr>
              <a:buSzPts val="1400"/>
              <a:buFont typeface="Noto Sans Symbols"/>
              <a:buChar char="▪"/>
              <a:defRPr b="0" i="0" sz="1400" u="none" cap="none" strike="noStrike">
                <a:solidFill>
                  <a:schemeClr val="lt1"/>
                </a:solidFill>
                <a:latin typeface="Trebuchet MS"/>
                <a:ea typeface="Trebuchet MS"/>
                <a:cs typeface="Trebuchet MS"/>
                <a:sym typeface="Trebuchet M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55"/>
          <p:cNvSpPr/>
          <p:nvPr/>
        </p:nvSpPr>
        <p:spPr>
          <a:xfrm flipH="1">
            <a:off x="8153400" y="0"/>
            <a:ext cx="990600" cy="6858000"/>
          </a:xfrm>
          <a:prstGeom prst="rect">
            <a:avLst/>
          </a:prstGeom>
          <a:blipFill rotWithShape="1">
            <a:blip r:embed="rId1">
              <a:alphaModFix amt="43000"/>
            </a:blip>
            <a:tile algn="tl" flip="none" tx="0" sx="50000" ty="0" sy="50000"/>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11" name="Google Shape;11;p55"/>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lvl1pPr lvl="0" marR="0" rtl="0" algn="l">
              <a:spcBef>
                <a:spcPts val="0"/>
              </a:spcBef>
              <a:spcAft>
                <a:spcPts val="0"/>
              </a:spcAft>
              <a:buClr>
                <a:srgbClr val="FEF7F0"/>
              </a:buClr>
              <a:buSzPts val="3800"/>
              <a:buFont typeface="Trebuchet MS"/>
              <a:buNone/>
              <a:defRPr b="1" i="0" sz="3800" u="none" cap="none" strike="noStrike">
                <a:solidFill>
                  <a:srgbClr val="FEF7F0"/>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55"/>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lvl1pPr indent="-349123" lvl="0" marL="457200" marR="0" rtl="0" algn="l">
              <a:spcBef>
                <a:spcPts val="600"/>
              </a:spcBef>
              <a:spcAft>
                <a:spcPts val="0"/>
              </a:spcAft>
              <a:buClr>
                <a:schemeClr val="dk2"/>
              </a:buClr>
              <a:buSzPts val="1898"/>
              <a:buFont typeface="Noto Sans Symbols"/>
              <a:buChar char="⦿"/>
              <a:defRPr b="0" i="0" sz="2600" u="none" cap="none" strike="noStrike">
                <a:solidFill>
                  <a:schemeClr val="dk1"/>
                </a:solidFill>
                <a:latin typeface="Trebuchet MS"/>
                <a:ea typeface="Trebuchet MS"/>
                <a:cs typeface="Trebuchet MS"/>
                <a:sym typeface="Trebuchet MS"/>
              </a:defRPr>
            </a:lvl1pPr>
            <a:lvl2pPr indent="-345440" lvl="1" marL="914400" marR="0" rtl="0" algn="l">
              <a:spcBef>
                <a:spcPts val="500"/>
              </a:spcBef>
              <a:spcAft>
                <a:spcPts val="0"/>
              </a:spcAft>
              <a:buClr>
                <a:schemeClr val="accent4"/>
              </a:buClr>
              <a:buSzPts val="1840"/>
              <a:buFont typeface="Noto Sans Symbols"/>
              <a:buChar char="◼"/>
              <a:defRPr b="0" i="0" sz="2300" u="none" cap="none" strike="noStrike">
                <a:solidFill>
                  <a:srgbClr val="6C6C6C"/>
                </a:solidFill>
                <a:latin typeface="Trebuchet MS"/>
                <a:ea typeface="Trebuchet MS"/>
                <a:cs typeface="Trebuchet MS"/>
                <a:sym typeface="Trebuchet MS"/>
              </a:defRPr>
            </a:lvl2pPr>
            <a:lvl3pPr indent="-304800" lvl="2" marL="1371600" marR="0" rtl="0" algn="l">
              <a:spcBef>
                <a:spcPts val="400"/>
              </a:spcBef>
              <a:spcAft>
                <a:spcPts val="0"/>
              </a:spcAft>
              <a:buClr>
                <a:schemeClr val="accent4"/>
              </a:buClr>
              <a:buSzPts val="1200"/>
              <a:buFont typeface="Noto Sans Symbols"/>
              <a:buChar char="🞆"/>
              <a:defRPr b="0" i="0" sz="2000" u="none" cap="none" strike="noStrike">
                <a:solidFill>
                  <a:schemeClr val="dk1"/>
                </a:solidFill>
                <a:latin typeface="Trebuchet MS"/>
                <a:ea typeface="Trebuchet MS"/>
                <a:cs typeface="Trebuchet MS"/>
                <a:sym typeface="Trebuchet MS"/>
              </a:defRPr>
            </a:lvl3pPr>
            <a:lvl4pPr indent="-330200" lvl="3" marL="1828800" marR="0" rtl="0" algn="l">
              <a:spcBef>
                <a:spcPts val="400"/>
              </a:spcBef>
              <a:spcAft>
                <a:spcPts val="0"/>
              </a:spcAft>
              <a:buClr>
                <a:schemeClr val="accent4"/>
              </a:buClr>
              <a:buSzPts val="1600"/>
              <a:buFont typeface="Noto Sans Symbols"/>
              <a:buChar char="⚫"/>
              <a:defRPr b="0" i="0" sz="2000" u="none" cap="none" strike="noStrike">
                <a:solidFill>
                  <a:srgbClr val="6C6C6C"/>
                </a:solidFill>
                <a:latin typeface="Trebuchet MS"/>
                <a:ea typeface="Trebuchet MS"/>
                <a:cs typeface="Trebuchet MS"/>
                <a:sym typeface="Trebuchet MS"/>
              </a:defRPr>
            </a:lvl4pPr>
            <a:lvl5pPr indent="-308610" lvl="4" marL="2286000" marR="0" rtl="0" algn="l">
              <a:spcBef>
                <a:spcPts val="400"/>
              </a:spcBef>
              <a:spcAft>
                <a:spcPts val="0"/>
              </a:spcAft>
              <a:buClr>
                <a:schemeClr val="accent4"/>
              </a:buClr>
              <a:buSzPts val="1260"/>
              <a:buFont typeface="Noto Sans Symbols"/>
              <a:buChar char="◉"/>
              <a:defRPr b="0" i="0" sz="1800" u="none" cap="none" strike="noStrike">
                <a:solidFill>
                  <a:schemeClr val="dk1"/>
                </a:solidFill>
                <a:latin typeface="Trebuchet MS"/>
                <a:ea typeface="Trebuchet MS"/>
                <a:cs typeface="Trebuchet MS"/>
                <a:sym typeface="Trebuchet MS"/>
              </a:defRPr>
            </a:lvl5pPr>
            <a:lvl6pPr indent="-320039" lvl="5" marL="2743200" marR="0" rtl="0" algn="l">
              <a:spcBef>
                <a:spcPts val="400"/>
              </a:spcBef>
              <a:spcAft>
                <a:spcPts val="0"/>
              </a:spcAft>
              <a:buClr>
                <a:schemeClr val="accent4"/>
              </a:buClr>
              <a:buSzPts val="1440"/>
              <a:buFont typeface="Noto Sans Symbols"/>
              <a:buChar char="⚫"/>
              <a:defRPr b="0" i="0" sz="1800" u="none" cap="none" strike="noStrike">
                <a:solidFill>
                  <a:srgbClr val="6C6C6C"/>
                </a:solidFill>
                <a:latin typeface="Trebuchet MS"/>
                <a:ea typeface="Trebuchet MS"/>
                <a:cs typeface="Trebuchet MS"/>
                <a:sym typeface="Trebuchet MS"/>
              </a:defRPr>
            </a:lvl6pPr>
            <a:lvl7pPr indent="-309879" lvl="6" marL="3200400" marR="0" rtl="0" algn="l">
              <a:spcBef>
                <a:spcPts val="320"/>
              </a:spcBef>
              <a:spcAft>
                <a:spcPts val="0"/>
              </a:spcAft>
              <a:buClr>
                <a:schemeClr val="accent4"/>
              </a:buClr>
              <a:buSzPts val="1280"/>
              <a:buFont typeface="Noto Sans Symbols"/>
              <a:buChar char="◼"/>
              <a:defRPr b="0" i="0" sz="1600" u="none" cap="none" strike="noStrike">
                <a:solidFill>
                  <a:schemeClr val="dk1"/>
                </a:solidFill>
                <a:latin typeface="Trebuchet MS"/>
                <a:ea typeface="Trebuchet MS"/>
                <a:cs typeface="Trebuchet MS"/>
                <a:sym typeface="Trebuchet MS"/>
              </a:defRPr>
            </a:lvl7pPr>
            <a:lvl8pPr indent="-330200" lvl="7" marL="3657600" marR="0" rtl="0" algn="l">
              <a:spcBef>
                <a:spcPts val="300"/>
              </a:spcBef>
              <a:spcAft>
                <a:spcPts val="0"/>
              </a:spcAft>
              <a:buClr>
                <a:schemeClr val="accent4"/>
              </a:buClr>
              <a:buSzPts val="1600"/>
              <a:buFont typeface="Trebuchet MS"/>
              <a:buChar char="•"/>
              <a:defRPr b="0" i="0" sz="1600" u="none" cap="none" strike="noStrike">
                <a:solidFill>
                  <a:srgbClr val="6C6C6C"/>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Noto Sans Symbols"/>
              <a:buChar char="▪"/>
              <a:defRPr b="0" i="0" sz="1400" u="none" cap="none" strike="noStrike">
                <a:solidFill>
                  <a:schemeClr val="dk1"/>
                </a:solidFill>
                <a:latin typeface="Trebuchet MS"/>
                <a:ea typeface="Trebuchet MS"/>
                <a:cs typeface="Trebuchet MS"/>
                <a:sym typeface="Trebuchet MS"/>
              </a:defRPr>
            </a:lvl9pPr>
          </a:lstStyle>
          <a:p/>
        </p:txBody>
      </p:sp>
      <p:sp>
        <p:nvSpPr>
          <p:cNvPr id="13" name="Google Shape;13;p55"/>
          <p:cNvSpPr txBox="1"/>
          <p:nvPr>
            <p:ph idx="10" type="dt"/>
          </p:nvPr>
        </p:nvSpPr>
        <p:spPr>
          <a:xfrm>
            <a:off x="4245936" y="6557946"/>
            <a:ext cx="2002464" cy="226902"/>
          </a:xfrm>
          <a:prstGeom prst="rect">
            <a:avLst/>
          </a:prstGeom>
          <a:noFill/>
          <a:ln>
            <a:noFill/>
          </a:ln>
        </p:spPr>
        <p:txBody>
          <a:bodyPr anchorCtr="0" anchor="b" bIns="0" lIns="91425" spcFirstLastPara="1" rIns="91425" wrap="square" tIns="0">
            <a:noAutofit/>
          </a:bodyPr>
          <a:lstStyle>
            <a:lvl1pPr lvl="0" marR="0" rtl="0" algn="l">
              <a:spcBef>
                <a:spcPts val="0"/>
              </a:spcBef>
              <a:spcAft>
                <a:spcPts val="0"/>
              </a:spcAft>
              <a:buSzPts val="1400"/>
              <a:buNone/>
              <a:defRPr b="0" i="0" sz="1000" u="none" cap="none" strike="noStrike">
                <a:solidFill>
                  <a:schemeClr val="dk2"/>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4" name="Google Shape;14;p55"/>
          <p:cNvSpPr txBox="1"/>
          <p:nvPr>
            <p:ph idx="11" type="ftr"/>
          </p:nvPr>
        </p:nvSpPr>
        <p:spPr>
          <a:xfrm>
            <a:off x="457200" y="6557946"/>
            <a:ext cx="3657600" cy="228600"/>
          </a:xfrm>
          <a:prstGeom prst="rect">
            <a:avLst/>
          </a:prstGeom>
          <a:noFill/>
          <a:ln>
            <a:noFill/>
          </a:ln>
        </p:spPr>
        <p:txBody>
          <a:bodyPr anchorCtr="0" anchor="b" bIns="0" lIns="91425" spcFirstLastPara="1" rIns="91425" wrap="square" tIns="0">
            <a:noAutofit/>
          </a:bodyPr>
          <a:lstStyle>
            <a:lvl1pPr lvl="0" marR="0" rtl="0" algn="r">
              <a:spcBef>
                <a:spcPts val="0"/>
              </a:spcBef>
              <a:spcAft>
                <a:spcPts val="0"/>
              </a:spcAft>
              <a:buSzPts val="1400"/>
              <a:buNone/>
              <a:defRPr b="0" i="0" sz="1000" u="none" cap="none" strike="noStrike">
                <a:solidFill>
                  <a:schemeClr val="dk2"/>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5" name="Google Shape;15;p55"/>
          <p:cNvSpPr txBox="1"/>
          <p:nvPr>
            <p:ph idx="12" type="sldNum"/>
          </p:nvPr>
        </p:nvSpPr>
        <p:spPr>
          <a:xfrm>
            <a:off x="6251448" y="6556248"/>
            <a:ext cx="588336"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1100" u="none" cap="none" strike="noStrike">
                <a:solidFill>
                  <a:schemeClr val="dk2"/>
                </a:solidFill>
                <a:latin typeface="Trebuchet MS"/>
                <a:ea typeface="Trebuchet MS"/>
                <a:cs typeface="Trebuchet MS"/>
                <a:sym typeface="Trebuchet MS"/>
              </a:defRPr>
            </a:lvl1pPr>
            <a:lvl2pPr indent="0" lvl="1" marL="0" marR="0" rtl="0" algn="r">
              <a:spcBef>
                <a:spcPts val="0"/>
              </a:spcBef>
              <a:buNone/>
              <a:defRPr b="0" i="0" sz="1100" u="none" cap="none" strike="noStrike">
                <a:solidFill>
                  <a:schemeClr val="dk2"/>
                </a:solidFill>
                <a:latin typeface="Trebuchet MS"/>
                <a:ea typeface="Trebuchet MS"/>
                <a:cs typeface="Trebuchet MS"/>
                <a:sym typeface="Trebuchet MS"/>
              </a:defRPr>
            </a:lvl2pPr>
            <a:lvl3pPr indent="0" lvl="2" marL="0" marR="0" rtl="0" algn="r">
              <a:spcBef>
                <a:spcPts val="0"/>
              </a:spcBef>
              <a:buNone/>
              <a:defRPr b="0" i="0" sz="1100" u="none" cap="none" strike="noStrike">
                <a:solidFill>
                  <a:schemeClr val="dk2"/>
                </a:solidFill>
                <a:latin typeface="Trebuchet MS"/>
                <a:ea typeface="Trebuchet MS"/>
                <a:cs typeface="Trebuchet MS"/>
                <a:sym typeface="Trebuchet MS"/>
              </a:defRPr>
            </a:lvl3pPr>
            <a:lvl4pPr indent="0" lvl="3" marL="0" marR="0" rtl="0" algn="r">
              <a:spcBef>
                <a:spcPts val="0"/>
              </a:spcBef>
              <a:buNone/>
              <a:defRPr b="0" i="0" sz="1100" u="none" cap="none" strike="noStrike">
                <a:solidFill>
                  <a:schemeClr val="dk2"/>
                </a:solidFill>
                <a:latin typeface="Trebuchet MS"/>
                <a:ea typeface="Trebuchet MS"/>
                <a:cs typeface="Trebuchet MS"/>
                <a:sym typeface="Trebuchet MS"/>
              </a:defRPr>
            </a:lvl4pPr>
            <a:lvl5pPr indent="0" lvl="4" marL="0" marR="0" rtl="0" algn="r">
              <a:spcBef>
                <a:spcPts val="0"/>
              </a:spcBef>
              <a:buNone/>
              <a:defRPr b="0" i="0" sz="1100" u="none" cap="none" strike="noStrike">
                <a:solidFill>
                  <a:schemeClr val="dk2"/>
                </a:solidFill>
                <a:latin typeface="Trebuchet MS"/>
                <a:ea typeface="Trebuchet MS"/>
                <a:cs typeface="Trebuchet MS"/>
                <a:sym typeface="Trebuchet MS"/>
              </a:defRPr>
            </a:lvl5pPr>
            <a:lvl6pPr indent="0" lvl="5" marL="0" marR="0" rtl="0" algn="r">
              <a:spcBef>
                <a:spcPts val="0"/>
              </a:spcBef>
              <a:buNone/>
              <a:defRPr b="0" i="0" sz="1100" u="none" cap="none" strike="noStrike">
                <a:solidFill>
                  <a:schemeClr val="dk2"/>
                </a:solidFill>
                <a:latin typeface="Trebuchet MS"/>
                <a:ea typeface="Trebuchet MS"/>
                <a:cs typeface="Trebuchet MS"/>
                <a:sym typeface="Trebuchet MS"/>
              </a:defRPr>
            </a:lvl6pPr>
            <a:lvl7pPr indent="0" lvl="6" marL="0" marR="0" rtl="0" algn="r">
              <a:spcBef>
                <a:spcPts val="0"/>
              </a:spcBef>
              <a:buNone/>
              <a:defRPr b="0" i="0" sz="1100" u="none" cap="none" strike="noStrike">
                <a:solidFill>
                  <a:schemeClr val="dk2"/>
                </a:solidFill>
                <a:latin typeface="Trebuchet MS"/>
                <a:ea typeface="Trebuchet MS"/>
                <a:cs typeface="Trebuchet MS"/>
                <a:sym typeface="Trebuchet MS"/>
              </a:defRPr>
            </a:lvl7pPr>
            <a:lvl8pPr indent="0" lvl="7" marL="0" marR="0" rtl="0" algn="r">
              <a:spcBef>
                <a:spcPts val="0"/>
              </a:spcBef>
              <a:buNone/>
              <a:defRPr b="0" i="0" sz="1100" u="none" cap="none" strike="noStrike">
                <a:solidFill>
                  <a:schemeClr val="dk2"/>
                </a:solidFill>
                <a:latin typeface="Trebuchet MS"/>
                <a:ea typeface="Trebuchet MS"/>
                <a:cs typeface="Trebuchet MS"/>
                <a:sym typeface="Trebuchet MS"/>
              </a:defRPr>
            </a:lvl8pPr>
            <a:lvl9pPr indent="0" lvl="8" marL="0" marR="0" rtl="0" algn="r">
              <a:spcBef>
                <a:spcPts val="0"/>
              </a:spcBef>
              <a:buNone/>
              <a:defRPr b="0" i="0" sz="1100" u="none" cap="none" strike="noStrike">
                <a:solidFill>
                  <a:schemeClr val="dk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0.jpg"/><Relationship Id="rId7"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3.gif"/><Relationship Id="rId7"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1" Type="http://schemas.openxmlformats.org/officeDocument/2006/relationships/oleObject" Target="../embeddings/oleObject3.bin"/><Relationship Id="rId10" Type="http://schemas.openxmlformats.org/officeDocument/2006/relationships/image" Target="../media/image2.png"/><Relationship Id="rId13" Type="http://schemas.openxmlformats.org/officeDocument/2006/relationships/image" Target="../media/image4.png"/><Relationship Id="rId12" Type="http://schemas.openxmlformats.org/officeDocument/2006/relationships/oleObject" Target="../embeddings/oleObject3.bin"/><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oleObject" Target="../embeddings/oleObject2.bin"/><Relationship Id="rId15" Type="http://schemas.openxmlformats.org/officeDocument/2006/relationships/oleObject" Target="../embeddings/oleObject4.bin"/><Relationship Id="rId14" Type="http://schemas.openxmlformats.org/officeDocument/2006/relationships/oleObject" Target="../embeddings/oleObject4.bin"/><Relationship Id="rId16" Type="http://schemas.openxmlformats.org/officeDocument/2006/relationships/image" Target="../media/image5.png"/><Relationship Id="rId5" Type="http://schemas.openxmlformats.org/officeDocument/2006/relationships/oleObject" Target="../embeddings/oleObject1.bin"/><Relationship Id="rId6" Type="http://schemas.openxmlformats.org/officeDocument/2006/relationships/image" Target="../media/image6.png"/><Relationship Id="rId7" Type="http://schemas.openxmlformats.org/officeDocument/2006/relationships/image" Target="../media/image3.jpg"/><Relationship Id="rId8"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jpg"/><Relationship Id="rId4" Type="http://schemas.openxmlformats.org/officeDocument/2006/relationships/image" Target="../media/image3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2"/>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t>CONTENTS</a:t>
            </a:r>
            <a:endParaRPr/>
          </a:p>
        </p:txBody>
      </p:sp>
      <p:sp>
        <p:nvSpPr>
          <p:cNvPr id="94" name="Google Shape;94;p2"/>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Introducing Hadoop</a:t>
            </a:r>
            <a:endParaRPr/>
          </a:p>
          <a:p>
            <a:pPr indent="-274320" lvl="0" marL="274320" rtl="0" algn="l">
              <a:spcBef>
                <a:spcPts val="600"/>
              </a:spcBef>
              <a:spcAft>
                <a:spcPts val="0"/>
              </a:spcAft>
              <a:buSzPts val="1898"/>
              <a:buChar char="⦿"/>
            </a:pPr>
            <a:r>
              <a:rPr lang="en-US"/>
              <a:t>Need of Hadoop</a:t>
            </a:r>
            <a:endParaRPr/>
          </a:p>
          <a:p>
            <a:pPr indent="-274320" lvl="0" marL="274320" rtl="0" algn="l">
              <a:spcBef>
                <a:spcPts val="600"/>
              </a:spcBef>
              <a:spcAft>
                <a:spcPts val="0"/>
              </a:spcAft>
              <a:buSzPts val="1898"/>
              <a:buChar char="⦿"/>
            </a:pPr>
            <a:r>
              <a:rPr lang="en-US"/>
              <a:t>Limitations of RDBMS</a:t>
            </a:r>
            <a:endParaRPr/>
          </a:p>
          <a:p>
            <a:pPr indent="-274320" lvl="0" marL="274320" rtl="0" algn="l">
              <a:spcBef>
                <a:spcPts val="600"/>
              </a:spcBef>
              <a:spcAft>
                <a:spcPts val="0"/>
              </a:spcAft>
              <a:buSzPts val="1898"/>
              <a:buChar char="⦿"/>
            </a:pPr>
            <a:r>
              <a:rPr lang="en-US"/>
              <a:t>RDBMS versus Hadoop</a:t>
            </a:r>
            <a:endParaRPr/>
          </a:p>
          <a:p>
            <a:pPr indent="-274320" lvl="0" marL="274320" rtl="0" algn="l">
              <a:spcBef>
                <a:spcPts val="600"/>
              </a:spcBef>
              <a:spcAft>
                <a:spcPts val="0"/>
              </a:spcAft>
              <a:buSzPts val="1898"/>
              <a:buChar char="⦿"/>
            </a:pPr>
            <a:r>
              <a:rPr lang="en-US"/>
              <a:t>Distributed Computing Challenges</a:t>
            </a:r>
            <a:endParaRPr/>
          </a:p>
          <a:p>
            <a:pPr indent="-274320" lvl="0" marL="274320" rtl="0" algn="l">
              <a:spcBef>
                <a:spcPts val="600"/>
              </a:spcBef>
              <a:spcAft>
                <a:spcPts val="0"/>
              </a:spcAft>
              <a:buSzPts val="1898"/>
              <a:buChar char="⦿"/>
            </a:pPr>
            <a:r>
              <a:rPr lang="en-US"/>
              <a:t>History of Hadoop </a:t>
            </a:r>
            <a:endParaRPr/>
          </a:p>
          <a:p>
            <a:pPr indent="-274320" lvl="0" marL="274320" rtl="0" algn="l">
              <a:spcBef>
                <a:spcPts val="600"/>
              </a:spcBef>
              <a:spcAft>
                <a:spcPts val="0"/>
              </a:spcAft>
              <a:buSzPts val="1898"/>
              <a:buChar char="⦿"/>
            </a:pPr>
            <a:r>
              <a:rPr lang="en-US"/>
              <a:t>Hadoop 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1"/>
          <p:cNvSpPr txBox="1"/>
          <p:nvPr>
            <p:ph idx="1" type="body"/>
          </p:nvPr>
        </p:nvSpPr>
        <p:spPr>
          <a:xfrm>
            <a:off x="457200" y="381000"/>
            <a:ext cx="7239000" cy="6074736"/>
          </a:xfrm>
          <a:prstGeom prst="rect">
            <a:avLst/>
          </a:prstGeom>
          <a:noFill/>
          <a:ln>
            <a:noFill/>
          </a:ln>
        </p:spPr>
        <p:txBody>
          <a:bodyPr anchorCtr="0" anchor="t" bIns="45700" lIns="91425" spcFirstLastPara="1" rIns="91425" wrap="square" tIns="45700">
            <a:normAutofit/>
          </a:bodyPr>
          <a:lstStyle/>
          <a:p>
            <a:pPr indent="-274320" lvl="0" marL="274320" rtl="0" algn="just">
              <a:lnSpc>
                <a:spcPct val="90000"/>
              </a:lnSpc>
              <a:spcBef>
                <a:spcPts val="0"/>
              </a:spcBef>
              <a:spcAft>
                <a:spcPts val="0"/>
              </a:spcAft>
              <a:buSzPts val="1756"/>
              <a:buChar char="⦿"/>
            </a:pPr>
            <a:r>
              <a:rPr lang="en-US" sz="2405"/>
              <a:t>Computing Power: Hadoop is based on distributed computing model which processes very large volumes of data fairly-quickly. The more the number of computing nodes, the more the processing power at hand.</a:t>
            </a:r>
            <a:endParaRPr/>
          </a:p>
          <a:p>
            <a:pPr indent="-274320" lvl="0" marL="274320" rtl="0" algn="just">
              <a:lnSpc>
                <a:spcPct val="90000"/>
              </a:lnSpc>
              <a:spcBef>
                <a:spcPts val="600"/>
              </a:spcBef>
              <a:spcAft>
                <a:spcPts val="0"/>
              </a:spcAft>
              <a:buSzPts val="1756"/>
              <a:buChar char="⦿"/>
            </a:pPr>
            <a:r>
              <a:rPr lang="en-US" sz="2405"/>
              <a:t>Scalability: Simply adding more nodes as the system grows and requires much less administration.</a:t>
            </a:r>
            <a:endParaRPr/>
          </a:p>
          <a:p>
            <a:pPr indent="-274320" lvl="0" marL="274320" rtl="0" algn="just">
              <a:lnSpc>
                <a:spcPct val="90000"/>
              </a:lnSpc>
              <a:spcBef>
                <a:spcPts val="600"/>
              </a:spcBef>
              <a:spcAft>
                <a:spcPts val="0"/>
              </a:spcAft>
              <a:buSzPts val="1756"/>
              <a:buChar char="⦿"/>
            </a:pPr>
            <a:r>
              <a:rPr lang="en-US" sz="2405"/>
              <a:t>Storage flexibility:  It allows to store any varieties of data.</a:t>
            </a:r>
            <a:endParaRPr/>
          </a:p>
          <a:p>
            <a:pPr indent="-274320" lvl="0" marL="274320" rtl="0" algn="just">
              <a:lnSpc>
                <a:spcPct val="90000"/>
              </a:lnSpc>
              <a:spcBef>
                <a:spcPts val="600"/>
              </a:spcBef>
              <a:spcAft>
                <a:spcPts val="0"/>
              </a:spcAft>
              <a:buSzPts val="1756"/>
              <a:buChar char="⦿"/>
            </a:pPr>
            <a:r>
              <a:rPr lang="en-US" sz="2405"/>
              <a:t>Inherent data protection: Hadoop protects data and executing applications against hardware failure. If a node fails, it automatically redirects the jobs that had been assigned to this node to the other functional and available nodes and ensures that distributed computing does not fail. It stores multiple copies.</a:t>
            </a:r>
            <a:endParaRPr sz="240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2"/>
          <p:cNvSpPr txBox="1"/>
          <p:nvPr>
            <p:ph type="title"/>
          </p:nvPr>
        </p:nvSpPr>
        <p:spPr>
          <a:xfrm>
            <a:off x="0" y="457200"/>
            <a:ext cx="7239000" cy="762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800"/>
              <a:buFont typeface="Trebuchet MS"/>
              <a:buNone/>
            </a:pPr>
            <a:r>
              <a:rPr lang="en-US">
                <a:solidFill>
                  <a:schemeClr val="dk1"/>
                </a:solidFill>
              </a:rPr>
              <a:t>  LIMITATIONS OF RDBMS</a:t>
            </a:r>
            <a:endParaRPr>
              <a:solidFill>
                <a:schemeClr val="dk1"/>
              </a:solidFill>
            </a:endParaRPr>
          </a:p>
        </p:txBody>
      </p:sp>
      <p:sp>
        <p:nvSpPr>
          <p:cNvPr id="165" name="Google Shape;165;p12"/>
          <p:cNvSpPr txBox="1"/>
          <p:nvPr>
            <p:ph idx="1" type="body"/>
          </p:nvPr>
        </p:nvSpPr>
        <p:spPr>
          <a:xfrm>
            <a:off x="457200" y="1524000"/>
            <a:ext cx="7239000" cy="4931736"/>
          </a:xfrm>
          <a:prstGeom prst="rect">
            <a:avLst/>
          </a:prstGeom>
          <a:noFill/>
          <a:ln>
            <a:noFill/>
          </a:ln>
        </p:spPr>
        <p:txBody>
          <a:bodyPr anchorCtr="0" anchor="t" bIns="45700" lIns="91425" spcFirstLastPara="1" rIns="91425" wrap="square" tIns="45700">
            <a:normAutofit/>
          </a:bodyPr>
          <a:lstStyle/>
          <a:p>
            <a:pPr indent="-274320" lvl="0" marL="274320" rtl="0" algn="just">
              <a:spcBef>
                <a:spcPts val="0"/>
              </a:spcBef>
              <a:spcAft>
                <a:spcPts val="0"/>
              </a:spcAft>
              <a:buSzPts val="1898"/>
              <a:buChar char="⦿"/>
            </a:pPr>
            <a:r>
              <a:rPr lang="en-US"/>
              <a:t>RDBMS is not suitable for storing and processing large files, images, videos</a:t>
            </a:r>
            <a:endParaRPr/>
          </a:p>
          <a:p>
            <a:pPr indent="-274320" lvl="0" marL="274320" rtl="0" algn="just">
              <a:spcBef>
                <a:spcPts val="600"/>
              </a:spcBef>
              <a:spcAft>
                <a:spcPts val="0"/>
              </a:spcAft>
              <a:buSzPts val="1898"/>
              <a:buChar char="⦿"/>
            </a:pPr>
            <a:r>
              <a:rPr lang="en-US"/>
              <a:t>RDBMS is not good choice when it comes to advanced analytics involving machine learning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13"/>
          <p:cNvPicPr preferRelativeResize="0"/>
          <p:nvPr/>
        </p:nvPicPr>
        <p:blipFill rotWithShape="1">
          <a:blip r:embed="rId3">
            <a:alphaModFix/>
          </a:blip>
          <a:srcRect b="0" l="0" r="0" t="0"/>
          <a:stretch/>
        </p:blipFill>
        <p:spPr>
          <a:xfrm>
            <a:off x="0" y="0"/>
            <a:ext cx="9143999"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4"/>
          <p:cNvSpPr txBox="1"/>
          <p:nvPr>
            <p:ph type="title"/>
          </p:nvPr>
        </p:nvSpPr>
        <p:spPr>
          <a:xfrm>
            <a:off x="0" y="228600"/>
            <a:ext cx="8077200" cy="62484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100"/>
              <a:buFont typeface="Trebuchet MS"/>
              <a:buNone/>
            </a:pPr>
            <a:r>
              <a:rPr lang="en-US" sz="3100">
                <a:solidFill>
                  <a:schemeClr val="dk1"/>
                </a:solidFill>
              </a:rPr>
              <a:t>  DISTRIBUTED COMPUTING CHALLENGES</a:t>
            </a:r>
            <a:endParaRPr>
              <a:solidFill>
                <a:schemeClr val="dk1"/>
              </a:solidFill>
            </a:endParaRPr>
          </a:p>
        </p:txBody>
      </p:sp>
      <p:sp>
        <p:nvSpPr>
          <p:cNvPr id="176" name="Google Shape;176;p14"/>
          <p:cNvSpPr txBox="1"/>
          <p:nvPr>
            <p:ph idx="1" type="body"/>
          </p:nvPr>
        </p:nvSpPr>
        <p:spPr>
          <a:xfrm>
            <a:off x="457200" y="1066800"/>
            <a:ext cx="7239000" cy="53889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b="1" lang="en-US"/>
              <a:t>Resource Sharing- </a:t>
            </a:r>
            <a:r>
              <a:rPr lang="en-US"/>
              <a:t>access any data and utilize CPU across the system</a:t>
            </a:r>
            <a:endParaRPr/>
          </a:p>
          <a:p>
            <a:pPr indent="-274320" lvl="0" marL="274320" rtl="0" algn="l">
              <a:spcBef>
                <a:spcPts val="600"/>
              </a:spcBef>
              <a:spcAft>
                <a:spcPts val="0"/>
              </a:spcAft>
              <a:buSzPts val="1898"/>
              <a:buChar char="⦿"/>
            </a:pPr>
            <a:r>
              <a:rPr b="1" lang="en-US"/>
              <a:t>Heterogeneity</a:t>
            </a:r>
            <a:r>
              <a:rPr lang="en-US"/>
              <a:t>-different OS and hardware</a:t>
            </a:r>
            <a:endParaRPr/>
          </a:p>
          <a:p>
            <a:pPr indent="-274320" lvl="0" marL="274320" rtl="0" algn="l">
              <a:spcBef>
                <a:spcPts val="600"/>
              </a:spcBef>
              <a:spcAft>
                <a:spcPts val="0"/>
              </a:spcAft>
              <a:buSzPts val="1898"/>
              <a:buChar char="⦿"/>
            </a:pPr>
            <a:r>
              <a:rPr b="1" lang="en-US"/>
              <a:t>Concurrency</a:t>
            </a:r>
            <a:r>
              <a:rPr lang="en-US"/>
              <a:t>-allow concurrent access, update of shared resources</a:t>
            </a:r>
            <a:endParaRPr/>
          </a:p>
          <a:p>
            <a:pPr indent="-274320" lvl="0" marL="274320" rtl="0" algn="l">
              <a:spcBef>
                <a:spcPts val="600"/>
              </a:spcBef>
              <a:spcAft>
                <a:spcPts val="0"/>
              </a:spcAft>
              <a:buSzPts val="1898"/>
              <a:buChar char="⦿"/>
            </a:pPr>
            <a:r>
              <a:rPr b="1" lang="en-US"/>
              <a:t>Hardware Failure</a:t>
            </a:r>
            <a:endParaRPr/>
          </a:p>
          <a:p>
            <a:pPr indent="-274320" lvl="0" marL="274320" rtl="0" algn="l">
              <a:spcBef>
                <a:spcPts val="600"/>
              </a:spcBef>
              <a:spcAft>
                <a:spcPts val="0"/>
              </a:spcAft>
              <a:buSzPts val="1898"/>
              <a:buChar char="⦿"/>
            </a:pPr>
            <a:r>
              <a:rPr b="1" lang="en-US"/>
              <a:t>How to process gigantic store of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5"/>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420"/>
              <a:buFont typeface="Trebuchet MS"/>
              <a:buNone/>
            </a:pPr>
            <a:r>
              <a:rPr lang="en-US" sz="3420">
                <a:solidFill>
                  <a:schemeClr val="dk1"/>
                </a:solidFill>
              </a:rPr>
              <a:t>HISTORY OF HADOOP </a:t>
            </a:r>
            <a:br>
              <a:rPr lang="en-US" sz="3420">
                <a:solidFill>
                  <a:schemeClr val="dk1"/>
                </a:solidFill>
              </a:rPr>
            </a:br>
            <a:endParaRPr sz="3420">
              <a:solidFill>
                <a:schemeClr val="dk1"/>
              </a:solidFill>
            </a:endParaRPr>
          </a:p>
        </p:txBody>
      </p:sp>
      <p:sp>
        <p:nvSpPr>
          <p:cNvPr id="182" name="Google Shape;182;p15"/>
          <p:cNvSpPr txBox="1"/>
          <p:nvPr>
            <p:ph idx="1" type="body"/>
          </p:nvPr>
        </p:nvSpPr>
        <p:spPr>
          <a:xfrm>
            <a:off x="457200" y="1143000"/>
            <a:ext cx="7239000" cy="53127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Open source software framework designed for storage and processing of large scale data on clusters of commodity hardware.</a:t>
            </a:r>
            <a:endParaRPr/>
          </a:p>
          <a:p>
            <a:pPr indent="-153797" lvl="0" marL="274320" rtl="0" algn="l">
              <a:spcBef>
                <a:spcPts val="600"/>
              </a:spcBef>
              <a:spcAft>
                <a:spcPts val="0"/>
              </a:spcAft>
              <a:buSzPts val="1898"/>
              <a:buNone/>
            </a:pPr>
            <a:r>
              <a:t/>
            </a:r>
            <a:endParaRPr/>
          </a:p>
          <a:p>
            <a:pPr indent="-274320" lvl="0" marL="274320" rtl="0" algn="l">
              <a:spcBef>
                <a:spcPts val="600"/>
              </a:spcBef>
              <a:spcAft>
                <a:spcPts val="0"/>
              </a:spcAft>
              <a:buSzPts val="1898"/>
              <a:buChar char="⦿"/>
            </a:pPr>
            <a:r>
              <a:rPr lang="en-US"/>
              <a:t>Created by Doug Cutting and Mike Carafella in 2005.</a:t>
            </a:r>
            <a:endParaRPr/>
          </a:p>
          <a:p>
            <a:pPr indent="-153797" lvl="0" marL="274320" rtl="0" algn="l">
              <a:spcBef>
                <a:spcPts val="600"/>
              </a:spcBef>
              <a:spcAft>
                <a:spcPts val="0"/>
              </a:spcAft>
              <a:buSzPts val="1898"/>
              <a:buNone/>
            </a:pPr>
            <a:r>
              <a:t/>
            </a:r>
            <a:endParaRPr/>
          </a:p>
          <a:p>
            <a:pPr indent="-274320" lvl="0" marL="274320" rtl="0" algn="l">
              <a:spcBef>
                <a:spcPts val="600"/>
              </a:spcBef>
              <a:spcAft>
                <a:spcPts val="0"/>
              </a:spcAft>
              <a:buSzPts val="1898"/>
              <a:buChar char="⦿"/>
            </a:pPr>
            <a:r>
              <a:rPr lang="en-US"/>
              <a:t>Cutting named the program after his son’s toy elephant.</a:t>
            </a:r>
            <a:endParaRPr/>
          </a:p>
          <a:p>
            <a:pPr indent="-153797" lvl="0" marL="274320" rtl="0" algn="l">
              <a:spcBef>
                <a:spcPts val="600"/>
              </a:spcBef>
              <a:spcAft>
                <a:spcPts val="0"/>
              </a:spcAft>
              <a:buSzPts val="1898"/>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6"/>
          <p:cNvSpPr txBox="1"/>
          <p:nvPr>
            <p:ph type="title"/>
          </p:nvPr>
        </p:nvSpPr>
        <p:spPr>
          <a:xfrm>
            <a:off x="0" y="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800"/>
              <a:buFont typeface="Cambria"/>
              <a:buNone/>
            </a:pPr>
            <a:r>
              <a:rPr lang="en-US">
                <a:solidFill>
                  <a:schemeClr val="dk1"/>
                </a:solidFill>
                <a:latin typeface="Cambria"/>
                <a:ea typeface="Cambria"/>
                <a:cs typeface="Cambria"/>
                <a:sym typeface="Cambria"/>
              </a:rPr>
              <a:t>GOOGLE ORIGINS</a:t>
            </a:r>
            <a:endParaRPr>
              <a:solidFill>
                <a:schemeClr val="dk1"/>
              </a:solidFill>
              <a:latin typeface="Cambria"/>
              <a:ea typeface="Cambria"/>
              <a:cs typeface="Cambria"/>
              <a:sym typeface="Cambria"/>
            </a:endParaRPr>
          </a:p>
        </p:txBody>
      </p:sp>
      <p:pic>
        <p:nvPicPr>
          <p:cNvPr id="188" name="Google Shape;188;p16"/>
          <p:cNvPicPr preferRelativeResize="0"/>
          <p:nvPr/>
        </p:nvPicPr>
        <p:blipFill rotWithShape="1">
          <a:blip r:embed="rId3">
            <a:alphaModFix/>
          </a:blip>
          <a:srcRect b="0" l="0" r="0" t="0"/>
          <a:stretch/>
        </p:blipFill>
        <p:spPr>
          <a:xfrm>
            <a:off x="6248400" y="5486400"/>
            <a:ext cx="1752219" cy="1350669"/>
          </a:xfrm>
          <a:prstGeom prst="rect">
            <a:avLst/>
          </a:prstGeom>
          <a:noFill/>
          <a:ln>
            <a:noFill/>
          </a:ln>
        </p:spPr>
      </p:pic>
      <p:pic>
        <p:nvPicPr>
          <p:cNvPr id="189" name="Google Shape;189;p16"/>
          <p:cNvPicPr preferRelativeResize="0"/>
          <p:nvPr/>
        </p:nvPicPr>
        <p:blipFill rotWithShape="1">
          <a:blip r:embed="rId4">
            <a:alphaModFix/>
          </a:blip>
          <a:srcRect b="50000" l="20109" r="15980" t="30325"/>
          <a:stretch/>
        </p:blipFill>
        <p:spPr>
          <a:xfrm>
            <a:off x="1447800" y="1447800"/>
            <a:ext cx="3962400" cy="1214074"/>
          </a:xfrm>
          <a:prstGeom prst="rect">
            <a:avLst/>
          </a:prstGeom>
          <a:noFill/>
          <a:ln>
            <a:noFill/>
          </a:ln>
        </p:spPr>
      </p:pic>
      <p:pic>
        <p:nvPicPr>
          <p:cNvPr id="190" name="Google Shape;190;p16"/>
          <p:cNvPicPr preferRelativeResize="0"/>
          <p:nvPr/>
        </p:nvPicPr>
        <p:blipFill rotWithShape="1">
          <a:blip r:embed="rId5">
            <a:alphaModFix/>
          </a:blip>
          <a:srcRect b="32709" l="19112" r="20991" t="37976"/>
          <a:stretch/>
        </p:blipFill>
        <p:spPr>
          <a:xfrm>
            <a:off x="1524000" y="3962400"/>
            <a:ext cx="3962400" cy="2241128"/>
          </a:xfrm>
          <a:prstGeom prst="rect">
            <a:avLst/>
          </a:prstGeom>
          <a:noFill/>
          <a:ln>
            <a:noFill/>
          </a:ln>
        </p:spPr>
      </p:pic>
      <p:sp>
        <p:nvSpPr>
          <p:cNvPr id="191" name="Google Shape;191;p16"/>
          <p:cNvSpPr txBox="1"/>
          <p:nvPr/>
        </p:nvSpPr>
        <p:spPr>
          <a:xfrm>
            <a:off x="381000" y="2164036"/>
            <a:ext cx="914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0070C0"/>
                </a:solidFill>
                <a:latin typeface="Trebuchet MS"/>
                <a:ea typeface="Trebuchet MS"/>
                <a:cs typeface="Trebuchet MS"/>
                <a:sym typeface="Trebuchet MS"/>
              </a:rPr>
              <a:t>2003</a:t>
            </a:r>
            <a:endParaRPr b="1" sz="1800">
              <a:solidFill>
                <a:srgbClr val="0070C0"/>
              </a:solidFill>
              <a:latin typeface="Trebuchet MS"/>
              <a:ea typeface="Trebuchet MS"/>
              <a:cs typeface="Trebuchet MS"/>
              <a:sym typeface="Trebuchet MS"/>
            </a:endParaRPr>
          </a:p>
        </p:txBody>
      </p:sp>
      <p:sp>
        <p:nvSpPr>
          <p:cNvPr id="192" name="Google Shape;192;p16"/>
          <p:cNvSpPr txBox="1"/>
          <p:nvPr/>
        </p:nvSpPr>
        <p:spPr>
          <a:xfrm>
            <a:off x="457200" y="4876800"/>
            <a:ext cx="914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latin typeface="Trebuchet MS"/>
                <a:ea typeface="Trebuchet MS"/>
                <a:cs typeface="Trebuchet MS"/>
                <a:sym typeface="Trebuchet MS"/>
              </a:rPr>
              <a:t>2004</a:t>
            </a:r>
            <a:endParaRPr b="1" sz="1800">
              <a:solidFill>
                <a:srgbClr val="00B050"/>
              </a:solidFill>
              <a:latin typeface="Trebuchet MS"/>
              <a:ea typeface="Trebuchet MS"/>
              <a:cs typeface="Trebuchet MS"/>
              <a:sym typeface="Trebuchet MS"/>
            </a:endParaRPr>
          </a:p>
        </p:txBody>
      </p:sp>
      <p:pic>
        <p:nvPicPr>
          <p:cNvPr descr="http://davidepalmisano.com/wp-content/uploads/2012/10/hdfs-logo.jpg" id="193" name="Google Shape;193;p16"/>
          <p:cNvPicPr preferRelativeResize="0"/>
          <p:nvPr/>
        </p:nvPicPr>
        <p:blipFill rotWithShape="1">
          <a:blip r:embed="rId6">
            <a:alphaModFix/>
          </a:blip>
          <a:srcRect b="0" l="0" r="0" t="0"/>
          <a:stretch/>
        </p:blipFill>
        <p:spPr>
          <a:xfrm>
            <a:off x="5562600" y="1600200"/>
            <a:ext cx="2514600" cy="785813"/>
          </a:xfrm>
          <a:prstGeom prst="rect">
            <a:avLst/>
          </a:prstGeom>
          <a:noFill/>
          <a:ln>
            <a:noFill/>
          </a:ln>
        </p:spPr>
      </p:pic>
      <p:cxnSp>
        <p:nvCxnSpPr>
          <p:cNvPr id="194" name="Google Shape;194;p16"/>
          <p:cNvCxnSpPr/>
          <p:nvPr/>
        </p:nvCxnSpPr>
        <p:spPr>
          <a:xfrm>
            <a:off x="5029200" y="2249325"/>
            <a:ext cx="457200" cy="0"/>
          </a:xfrm>
          <a:prstGeom prst="straightConnector1">
            <a:avLst/>
          </a:prstGeom>
          <a:noFill/>
          <a:ln cap="flat" cmpd="sng" w="31800">
            <a:solidFill>
              <a:schemeClr val="accent6"/>
            </a:solidFill>
            <a:prstDash val="solid"/>
            <a:round/>
            <a:headEnd len="sm" w="sm" type="none"/>
            <a:tailEnd len="med" w="med" type="triangle"/>
          </a:ln>
          <a:effectLst>
            <a:outerShdw blurRad="39000" rotWithShape="0" dir="5400000" dist="25400">
              <a:srgbClr val="000000"/>
            </a:outerShdw>
          </a:effectLst>
        </p:spPr>
      </p:cxnSp>
      <p:pic>
        <p:nvPicPr>
          <p:cNvPr descr="http://fcl.uncc.edu/nhnguye1/cloud_computing.jpg" id="195" name="Google Shape;195;p16"/>
          <p:cNvPicPr preferRelativeResize="0"/>
          <p:nvPr/>
        </p:nvPicPr>
        <p:blipFill rotWithShape="1">
          <a:blip r:embed="rId7">
            <a:alphaModFix/>
          </a:blip>
          <a:srcRect b="0" l="0" r="0" t="0"/>
          <a:stretch/>
        </p:blipFill>
        <p:spPr>
          <a:xfrm>
            <a:off x="5562600" y="4419600"/>
            <a:ext cx="2514600" cy="770096"/>
          </a:xfrm>
          <a:prstGeom prst="rect">
            <a:avLst/>
          </a:prstGeom>
          <a:noFill/>
          <a:ln>
            <a:noFill/>
          </a:ln>
        </p:spPr>
      </p:pic>
      <p:cxnSp>
        <p:nvCxnSpPr>
          <p:cNvPr id="196" name="Google Shape;196;p16"/>
          <p:cNvCxnSpPr/>
          <p:nvPr/>
        </p:nvCxnSpPr>
        <p:spPr>
          <a:xfrm>
            <a:off x="5181600" y="5029200"/>
            <a:ext cx="457200" cy="0"/>
          </a:xfrm>
          <a:prstGeom prst="straightConnector1">
            <a:avLst/>
          </a:prstGeom>
          <a:noFill/>
          <a:ln cap="flat" cmpd="sng" w="31800">
            <a:solidFill>
              <a:schemeClr val="accent6"/>
            </a:solidFill>
            <a:prstDash val="solid"/>
            <a:round/>
            <a:headEnd len="sm" w="sm" type="none"/>
            <a:tailEnd len="med" w="med" type="triangle"/>
          </a:ln>
          <a:effectLst>
            <a:outerShdw blurRad="39000" rotWithShape="0" dir="5400000" dist="25400">
              <a:srgbClr val="000000"/>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17"/>
          <p:cNvSpPr txBox="1"/>
          <p:nvPr>
            <p:ph type="title"/>
          </p:nvPr>
        </p:nvSpPr>
        <p:spPr>
          <a:xfrm>
            <a:off x="228600" y="0"/>
            <a:ext cx="7239000" cy="1143000"/>
          </a:xfrm>
          <a:prstGeom prst="rect">
            <a:avLst/>
          </a:prstGeom>
          <a:solidFill>
            <a:schemeClr val="lt1"/>
          </a:solid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800"/>
              <a:buFont typeface="Cambria"/>
              <a:buNone/>
            </a:pPr>
            <a:r>
              <a:rPr lang="en-US">
                <a:solidFill>
                  <a:schemeClr val="dk1"/>
                </a:solidFill>
                <a:latin typeface="Cambria"/>
                <a:ea typeface="Cambria"/>
                <a:cs typeface="Cambria"/>
                <a:sym typeface="Cambria"/>
              </a:rPr>
              <a:t>HADOOP’S DEVELOPERS</a:t>
            </a:r>
            <a:endParaRPr>
              <a:solidFill>
                <a:schemeClr val="dk1"/>
              </a:solidFill>
              <a:latin typeface="Cambria"/>
              <a:ea typeface="Cambria"/>
              <a:cs typeface="Cambria"/>
              <a:sym typeface="Cambria"/>
            </a:endParaRPr>
          </a:p>
        </p:txBody>
      </p:sp>
      <p:pic>
        <p:nvPicPr>
          <p:cNvPr id="202" name="Google Shape;202;p17"/>
          <p:cNvPicPr preferRelativeResize="0"/>
          <p:nvPr/>
        </p:nvPicPr>
        <p:blipFill rotWithShape="1">
          <a:blip r:embed="rId3">
            <a:alphaModFix/>
          </a:blip>
          <a:srcRect b="0" l="0" r="0" t="0"/>
          <a:stretch/>
        </p:blipFill>
        <p:spPr>
          <a:xfrm>
            <a:off x="5867400" y="5507331"/>
            <a:ext cx="1752219" cy="1350669"/>
          </a:xfrm>
          <a:prstGeom prst="rect">
            <a:avLst/>
          </a:prstGeom>
          <a:noFill/>
          <a:ln>
            <a:noFill/>
          </a:ln>
        </p:spPr>
      </p:pic>
      <p:pic>
        <p:nvPicPr>
          <p:cNvPr id="203" name="Google Shape;203;p17"/>
          <p:cNvPicPr preferRelativeResize="0"/>
          <p:nvPr/>
        </p:nvPicPr>
        <p:blipFill rotWithShape="1">
          <a:blip r:embed="rId4">
            <a:alphaModFix/>
          </a:blip>
          <a:srcRect b="37429" l="26635" r="24349" t="12286"/>
          <a:stretch/>
        </p:blipFill>
        <p:spPr>
          <a:xfrm>
            <a:off x="685800" y="2362200"/>
            <a:ext cx="2100943" cy="2873829"/>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204" name="Google Shape;204;p17"/>
          <p:cNvSpPr txBox="1"/>
          <p:nvPr/>
        </p:nvSpPr>
        <p:spPr>
          <a:xfrm>
            <a:off x="685800" y="5257800"/>
            <a:ext cx="210094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Doug Cutting</a:t>
            </a:r>
            <a:endParaRPr sz="1800">
              <a:solidFill>
                <a:schemeClr val="dk1"/>
              </a:solidFill>
              <a:latin typeface="Trebuchet MS"/>
              <a:ea typeface="Trebuchet MS"/>
              <a:cs typeface="Trebuchet MS"/>
              <a:sym typeface="Trebuchet MS"/>
            </a:endParaRPr>
          </a:p>
        </p:txBody>
      </p:sp>
      <p:sp>
        <p:nvSpPr>
          <p:cNvPr id="205" name="Google Shape;205;p17"/>
          <p:cNvSpPr txBox="1"/>
          <p:nvPr/>
        </p:nvSpPr>
        <p:spPr>
          <a:xfrm>
            <a:off x="2971800" y="2590800"/>
            <a:ext cx="388620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latin typeface="Trebuchet MS"/>
                <a:ea typeface="Trebuchet MS"/>
                <a:cs typeface="Trebuchet MS"/>
                <a:sym typeface="Trebuchet MS"/>
              </a:rPr>
              <a:t>2005</a:t>
            </a:r>
            <a:r>
              <a:rPr lang="en-US" sz="1800">
                <a:solidFill>
                  <a:schemeClr val="dk1"/>
                </a:solidFill>
                <a:latin typeface="Trebuchet MS"/>
                <a:ea typeface="Trebuchet MS"/>
                <a:cs typeface="Trebuchet MS"/>
                <a:sym typeface="Trebuchet MS"/>
              </a:rPr>
              <a:t>: Doug Cutting and  Michael J. Cafarella developed Hadoop to support distribution for the Nutch search engine project.</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The project was funded by Yahoo.</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b="1" lang="en-US" sz="1800">
                <a:solidFill>
                  <a:srgbClr val="00B050"/>
                </a:solidFill>
                <a:latin typeface="Trebuchet MS"/>
                <a:ea typeface="Trebuchet MS"/>
                <a:cs typeface="Trebuchet MS"/>
                <a:sym typeface="Trebuchet MS"/>
              </a:rPr>
              <a:t>2006</a:t>
            </a:r>
            <a:r>
              <a:rPr lang="en-US" sz="1800">
                <a:solidFill>
                  <a:schemeClr val="dk1"/>
                </a:solidFill>
                <a:latin typeface="Trebuchet MS"/>
                <a:ea typeface="Trebuchet MS"/>
                <a:cs typeface="Trebuchet MS"/>
                <a:sym typeface="Trebuchet MS"/>
              </a:rPr>
              <a:t>: Yahoo gave the project to Apache </a:t>
            </a:r>
            <a:endParaRPr/>
          </a:p>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Software Foundation.</a:t>
            </a:r>
            <a:endParaRPr sz="1800">
              <a:solidFill>
                <a:schemeClr val="dk1"/>
              </a:solidFill>
              <a:latin typeface="Trebuchet MS"/>
              <a:ea typeface="Trebuchet MS"/>
              <a:cs typeface="Trebuchet MS"/>
              <a:sym typeface="Trebuchet MS"/>
            </a:endParaRPr>
          </a:p>
        </p:txBody>
      </p:sp>
      <p:pic>
        <p:nvPicPr>
          <p:cNvPr descr="Nutch.png" id="206" name="Google Shape;206;p17"/>
          <p:cNvPicPr preferRelativeResize="0"/>
          <p:nvPr/>
        </p:nvPicPr>
        <p:blipFill rotWithShape="1">
          <a:blip r:embed="rId5">
            <a:alphaModFix/>
          </a:blip>
          <a:srcRect b="0" l="0" r="0" t="0"/>
          <a:stretch/>
        </p:blipFill>
        <p:spPr>
          <a:xfrm>
            <a:off x="6781800" y="3505200"/>
            <a:ext cx="1285875" cy="828676"/>
          </a:xfrm>
          <a:prstGeom prst="rect">
            <a:avLst/>
          </a:prstGeom>
          <a:noFill/>
          <a:ln>
            <a:noFill/>
          </a:ln>
        </p:spPr>
      </p:pic>
      <p:pic>
        <p:nvPicPr>
          <p:cNvPr descr="Lucene Nutch Logo" id="207" name="Google Shape;207;p17"/>
          <p:cNvPicPr preferRelativeResize="0"/>
          <p:nvPr/>
        </p:nvPicPr>
        <p:blipFill rotWithShape="1">
          <a:blip r:embed="rId6">
            <a:alphaModFix/>
          </a:blip>
          <a:srcRect b="0" l="0" r="0" t="0"/>
          <a:stretch/>
        </p:blipFill>
        <p:spPr>
          <a:xfrm>
            <a:off x="6934200" y="3124200"/>
            <a:ext cx="1152525" cy="457200"/>
          </a:xfrm>
          <a:prstGeom prst="rect">
            <a:avLst/>
          </a:prstGeom>
          <a:noFill/>
          <a:ln>
            <a:noFill/>
          </a:ln>
        </p:spPr>
      </p:pic>
      <p:pic>
        <p:nvPicPr>
          <p:cNvPr id="208" name="Google Shape;208;p17"/>
          <p:cNvPicPr preferRelativeResize="0"/>
          <p:nvPr/>
        </p:nvPicPr>
        <p:blipFill rotWithShape="1">
          <a:blip r:embed="rId7">
            <a:alphaModFix/>
          </a:blip>
          <a:srcRect b="0" l="0" r="0" t="0"/>
          <a:stretch/>
        </p:blipFill>
        <p:spPr>
          <a:xfrm>
            <a:off x="3276600" y="1295400"/>
            <a:ext cx="4419611" cy="10452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8"/>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420"/>
              <a:buFont typeface="Trebuchet MS"/>
              <a:buNone/>
            </a:pPr>
            <a:r>
              <a:rPr lang="en-US" sz="3420">
                <a:solidFill>
                  <a:schemeClr val="dk1"/>
                </a:solidFill>
              </a:rPr>
              <a:t>REAL WORLD APPLICATION OF NUTCH</a:t>
            </a:r>
            <a:endParaRPr sz="3420">
              <a:solidFill>
                <a:schemeClr val="dk1"/>
              </a:solidFill>
            </a:endParaRPr>
          </a:p>
        </p:txBody>
      </p:sp>
      <p:sp>
        <p:nvSpPr>
          <p:cNvPr id="214" name="Google Shape;214;p18"/>
          <p:cNvSpPr txBox="1"/>
          <p:nvPr>
            <p:ph idx="1" type="body"/>
          </p:nvPr>
        </p:nvSpPr>
        <p:spPr>
          <a:xfrm>
            <a:off x="152400" y="1600200"/>
            <a:ext cx="5562600" cy="4419600"/>
          </a:xfrm>
          <a:prstGeom prst="rect">
            <a:avLst/>
          </a:prstGeom>
          <a:noFill/>
          <a:ln>
            <a:noFill/>
          </a:ln>
        </p:spPr>
        <p:txBody>
          <a:bodyPr anchorCtr="0" anchor="t" bIns="45700" lIns="91425" spcFirstLastPara="1" rIns="91425" wrap="square" tIns="45700">
            <a:normAutofit/>
          </a:bodyPr>
          <a:lstStyle/>
          <a:p>
            <a:pPr indent="-274320" lvl="0" marL="274320" rtl="0" algn="l">
              <a:lnSpc>
                <a:spcPct val="90000"/>
              </a:lnSpc>
              <a:spcBef>
                <a:spcPts val="0"/>
              </a:spcBef>
              <a:spcAft>
                <a:spcPts val="0"/>
              </a:spcAft>
              <a:buSzPts val="1752"/>
              <a:buNone/>
            </a:pPr>
            <a:r>
              <a:t/>
            </a:r>
            <a:endParaRPr sz="2400"/>
          </a:p>
          <a:p>
            <a:pPr indent="-274320" lvl="0" marL="274320" rtl="0" algn="l">
              <a:lnSpc>
                <a:spcPct val="90000"/>
              </a:lnSpc>
              <a:spcBef>
                <a:spcPts val="600"/>
              </a:spcBef>
              <a:spcAft>
                <a:spcPts val="0"/>
              </a:spcAft>
              <a:buSzPts val="1752"/>
              <a:buChar char="⦿"/>
            </a:pPr>
            <a:r>
              <a:rPr lang="en-US" sz="2400"/>
              <a:t>NASA’s Planetary Data System</a:t>
            </a:r>
            <a:endParaRPr/>
          </a:p>
          <a:p>
            <a:pPr indent="-228600" lvl="1" marL="521208" rtl="0" algn="l">
              <a:lnSpc>
                <a:spcPct val="90000"/>
              </a:lnSpc>
              <a:spcBef>
                <a:spcPts val="500"/>
              </a:spcBef>
              <a:spcAft>
                <a:spcPts val="0"/>
              </a:spcAft>
              <a:buSzPts val="1600"/>
              <a:buChar char="◼"/>
            </a:pPr>
            <a:r>
              <a:rPr lang="en-US" sz="2000"/>
              <a:t>NASA’s archive for all planetary science data collected by missions over the past 30 years</a:t>
            </a:r>
            <a:endParaRPr/>
          </a:p>
          <a:p>
            <a:pPr indent="-228600" lvl="1" marL="521208" rtl="0" algn="l">
              <a:lnSpc>
                <a:spcPct val="90000"/>
              </a:lnSpc>
              <a:spcBef>
                <a:spcPts val="500"/>
              </a:spcBef>
              <a:spcAft>
                <a:spcPts val="0"/>
              </a:spcAft>
              <a:buSzPts val="1600"/>
              <a:buChar char="◼"/>
            </a:pPr>
            <a:r>
              <a:rPr lang="en-US" sz="2000"/>
              <a:t>Collected 20 TB over the past 30 years</a:t>
            </a:r>
            <a:endParaRPr/>
          </a:p>
          <a:p>
            <a:pPr indent="-228600" lvl="2" marL="758952" rtl="0" algn="l">
              <a:lnSpc>
                <a:spcPct val="90000"/>
              </a:lnSpc>
              <a:spcBef>
                <a:spcPts val="400"/>
              </a:spcBef>
              <a:spcAft>
                <a:spcPts val="0"/>
              </a:spcAft>
              <a:buSzPts val="1080"/>
              <a:buChar char="🞆"/>
            </a:pPr>
            <a:r>
              <a:rPr lang="en-US" sz="1800"/>
              <a:t>Increasing to over 200 TB in the next 3 years!</a:t>
            </a:r>
            <a:endParaRPr/>
          </a:p>
          <a:p>
            <a:pPr indent="-228600" lvl="1" marL="521208" rtl="0" algn="l">
              <a:lnSpc>
                <a:spcPct val="90000"/>
              </a:lnSpc>
              <a:spcBef>
                <a:spcPts val="500"/>
              </a:spcBef>
              <a:spcAft>
                <a:spcPts val="0"/>
              </a:spcAft>
              <a:buSzPts val="1600"/>
              <a:buChar char="◼"/>
            </a:pPr>
            <a:r>
              <a:rPr lang="en-US" sz="2000"/>
              <a:t>Built up a catalog of all data collected</a:t>
            </a:r>
            <a:endParaRPr/>
          </a:p>
          <a:p>
            <a:pPr indent="-111759" lvl="1" marL="521208" rtl="0" algn="l">
              <a:lnSpc>
                <a:spcPct val="90000"/>
              </a:lnSpc>
              <a:spcBef>
                <a:spcPts val="500"/>
              </a:spcBef>
              <a:spcAft>
                <a:spcPts val="0"/>
              </a:spcAft>
              <a:buSzPts val="1840"/>
              <a:buNone/>
            </a:pPr>
            <a:r>
              <a:t/>
            </a:r>
            <a:endParaRPr/>
          </a:p>
          <a:p>
            <a:pPr indent="-153797" lvl="0" marL="274320" rtl="0" algn="l">
              <a:spcBef>
                <a:spcPts val="600"/>
              </a:spcBef>
              <a:spcAft>
                <a:spcPts val="0"/>
              </a:spcAft>
              <a:buSzPts val="1898"/>
              <a:buNone/>
            </a:pPr>
            <a:r>
              <a:t/>
            </a:r>
            <a:endParaRPr/>
          </a:p>
        </p:txBody>
      </p:sp>
      <p:pic>
        <p:nvPicPr>
          <p:cNvPr id="215" name="Google Shape;215;p18"/>
          <p:cNvPicPr preferRelativeResize="0"/>
          <p:nvPr/>
        </p:nvPicPr>
        <p:blipFill rotWithShape="1">
          <a:blip r:embed="rId3">
            <a:alphaModFix/>
          </a:blip>
          <a:srcRect b="0" l="0" r="0" t="0"/>
          <a:stretch/>
        </p:blipFill>
        <p:spPr>
          <a:xfrm>
            <a:off x="5638800" y="1447800"/>
            <a:ext cx="2373313" cy="439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19"/>
          <p:cNvSpPr txBox="1"/>
          <p:nvPr>
            <p:ph type="title"/>
          </p:nvPr>
        </p:nvSpPr>
        <p:spPr>
          <a:xfrm>
            <a:off x="457200" y="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800"/>
              <a:buFont typeface="Cambria"/>
              <a:buNone/>
            </a:pPr>
            <a:r>
              <a:rPr lang="en-US">
                <a:solidFill>
                  <a:schemeClr val="dk1"/>
                </a:solidFill>
                <a:latin typeface="Cambria"/>
                <a:ea typeface="Cambria"/>
                <a:cs typeface="Cambria"/>
                <a:sym typeface="Cambria"/>
              </a:rPr>
              <a:t>SOME HADOOP MILESTONES </a:t>
            </a:r>
            <a:endParaRPr>
              <a:solidFill>
                <a:schemeClr val="dk1"/>
              </a:solidFill>
              <a:latin typeface="Cambria"/>
              <a:ea typeface="Cambria"/>
              <a:cs typeface="Cambria"/>
              <a:sym typeface="Cambria"/>
            </a:endParaRPr>
          </a:p>
        </p:txBody>
      </p:sp>
      <p:pic>
        <p:nvPicPr>
          <p:cNvPr id="221" name="Google Shape;221;p19"/>
          <p:cNvPicPr preferRelativeResize="0"/>
          <p:nvPr/>
        </p:nvPicPr>
        <p:blipFill rotWithShape="1">
          <a:blip r:embed="rId3">
            <a:alphaModFix/>
          </a:blip>
          <a:srcRect b="0" l="0" r="0" t="0"/>
          <a:stretch/>
        </p:blipFill>
        <p:spPr>
          <a:xfrm>
            <a:off x="6477000" y="5029200"/>
            <a:ext cx="1752219" cy="1350669"/>
          </a:xfrm>
          <a:prstGeom prst="rect">
            <a:avLst/>
          </a:prstGeom>
          <a:noFill/>
          <a:ln>
            <a:noFill/>
          </a:ln>
        </p:spPr>
      </p:pic>
      <p:sp>
        <p:nvSpPr>
          <p:cNvPr id="222" name="Google Shape;222;p19"/>
          <p:cNvSpPr txBox="1"/>
          <p:nvPr/>
        </p:nvSpPr>
        <p:spPr>
          <a:xfrm>
            <a:off x="457200" y="1219201"/>
            <a:ext cx="7391400" cy="4876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Trebuchet MS"/>
              <a:buChar char="•"/>
            </a:pPr>
            <a:r>
              <a:rPr b="1" lang="en-US" sz="2000">
                <a:solidFill>
                  <a:schemeClr val="dk1"/>
                </a:solidFill>
                <a:latin typeface="Trebuchet MS"/>
                <a:ea typeface="Trebuchet MS"/>
                <a:cs typeface="Trebuchet MS"/>
                <a:sym typeface="Trebuchet MS"/>
              </a:rPr>
              <a:t>2008 - Hadoop Wins Terabyte Sort  Benchmark (</a:t>
            </a:r>
            <a:r>
              <a:rPr lang="en-US" sz="2000">
                <a:solidFill>
                  <a:schemeClr val="dk1"/>
                </a:solidFill>
                <a:latin typeface="Trebuchet MS"/>
                <a:ea typeface="Trebuchet MS"/>
                <a:cs typeface="Trebuchet MS"/>
                <a:sym typeface="Trebuchet MS"/>
              </a:rPr>
              <a:t>sorted 1 terabyte of data in 209 seconds, compared to previous record of 297 seconds)</a:t>
            </a:r>
            <a:endParaRPr/>
          </a:p>
          <a:p>
            <a:pPr indent="-215900" lvl="0" marL="342900" marR="0" rtl="0" algn="l">
              <a:spcBef>
                <a:spcPts val="400"/>
              </a:spcBef>
              <a:spcAft>
                <a:spcPts val="0"/>
              </a:spcAft>
              <a:buClr>
                <a:schemeClr val="dk1"/>
              </a:buClr>
              <a:buSzPts val="2000"/>
              <a:buFont typeface="Trebuchet MS"/>
              <a:buNone/>
            </a:pPr>
            <a:r>
              <a:t/>
            </a:r>
            <a:endParaRPr sz="2000">
              <a:solidFill>
                <a:schemeClr val="dk1"/>
              </a:solidFill>
              <a:latin typeface="Trebuchet MS"/>
              <a:ea typeface="Trebuchet MS"/>
              <a:cs typeface="Trebuchet MS"/>
              <a:sym typeface="Trebuchet MS"/>
            </a:endParaRPr>
          </a:p>
          <a:p>
            <a:pPr indent="-342900" lvl="0" marL="342900" marR="0" rtl="0" algn="l">
              <a:spcBef>
                <a:spcPts val="400"/>
              </a:spcBef>
              <a:spcAft>
                <a:spcPts val="0"/>
              </a:spcAft>
              <a:buClr>
                <a:schemeClr val="dk1"/>
              </a:buClr>
              <a:buSzPts val="2000"/>
              <a:buFont typeface="Trebuchet MS"/>
              <a:buChar char="•"/>
            </a:pPr>
            <a:r>
              <a:rPr lang="en-US" sz="2000">
                <a:solidFill>
                  <a:schemeClr val="dk1"/>
                </a:solidFill>
                <a:latin typeface="Trebuchet MS"/>
                <a:ea typeface="Trebuchet MS"/>
                <a:cs typeface="Trebuchet MS"/>
                <a:sym typeface="Trebuchet MS"/>
              </a:rPr>
              <a:t>2009 - Avro and Chukwa became new members of Hadoop Framework family</a:t>
            </a:r>
            <a:endParaRPr/>
          </a:p>
          <a:p>
            <a:pPr indent="-215900" lvl="0" marL="342900" marR="0" rtl="0" algn="l">
              <a:spcBef>
                <a:spcPts val="400"/>
              </a:spcBef>
              <a:spcAft>
                <a:spcPts val="0"/>
              </a:spcAft>
              <a:buClr>
                <a:schemeClr val="dk1"/>
              </a:buClr>
              <a:buSzPts val="2000"/>
              <a:buFont typeface="Trebuchet MS"/>
              <a:buNone/>
            </a:pPr>
            <a:r>
              <a:t/>
            </a:r>
            <a:endParaRPr sz="2000">
              <a:solidFill>
                <a:schemeClr val="dk1"/>
              </a:solidFill>
              <a:latin typeface="Trebuchet MS"/>
              <a:ea typeface="Trebuchet MS"/>
              <a:cs typeface="Trebuchet MS"/>
              <a:sym typeface="Trebuchet MS"/>
            </a:endParaRPr>
          </a:p>
          <a:p>
            <a:pPr indent="-342900" lvl="0" marL="342900" marR="0" rtl="0" algn="l">
              <a:spcBef>
                <a:spcPts val="400"/>
              </a:spcBef>
              <a:spcAft>
                <a:spcPts val="0"/>
              </a:spcAft>
              <a:buClr>
                <a:schemeClr val="dk1"/>
              </a:buClr>
              <a:buSzPts val="2000"/>
              <a:buFont typeface="Trebuchet MS"/>
              <a:buChar char="•"/>
            </a:pPr>
            <a:r>
              <a:rPr lang="en-US" sz="2000">
                <a:solidFill>
                  <a:schemeClr val="dk1"/>
                </a:solidFill>
                <a:latin typeface="Trebuchet MS"/>
                <a:ea typeface="Trebuchet MS"/>
                <a:cs typeface="Trebuchet MS"/>
                <a:sym typeface="Trebuchet MS"/>
              </a:rPr>
              <a:t>2010 - Hadoop's Hbase, Hive and Pig subprojects completed, adding more computational power to Hadoop framework</a:t>
            </a:r>
            <a:endParaRPr/>
          </a:p>
          <a:p>
            <a:pPr indent="-215900" lvl="0" marL="342900" marR="0" rtl="0" algn="l">
              <a:spcBef>
                <a:spcPts val="400"/>
              </a:spcBef>
              <a:spcAft>
                <a:spcPts val="0"/>
              </a:spcAft>
              <a:buClr>
                <a:schemeClr val="dk1"/>
              </a:buClr>
              <a:buSzPts val="2000"/>
              <a:buFont typeface="Trebuchet MS"/>
              <a:buNone/>
            </a:pPr>
            <a:r>
              <a:t/>
            </a:r>
            <a:endParaRPr sz="2000">
              <a:solidFill>
                <a:schemeClr val="dk1"/>
              </a:solidFill>
              <a:latin typeface="Trebuchet MS"/>
              <a:ea typeface="Trebuchet MS"/>
              <a:cs typeface="Trebuchet MS"/>
              <a:sym typeface="Trebuchet MS"/>
            </a:endParaRPr>
          </a:p>
          <a:p>
            <a:pPr indent="-342900" lvl="0" marL="342900" marR="0" rtl="0" algn="l">
              <a:spcBef>
                <a:spcPts val="400"/>
              </a:spcBef>
              <a:spcAft>
                <a:spcPts val="0"/>
              </a:spcAft>
              <a:buClr>
                <a:schemeClr val="dk1"/>
              </a:buClr>
              <a:buSzPts val="2000"/>
              <a:buFont typeface="Trebuchet MS"/>
              <a:buChar char="•"/>
            </a:pPr>
            <a:r>
              <a:rPr b="1" lang="en-US" sz="2000">
                <a:solidFill>
                  <a:schemeClr val="dk1"/>
                </a:solidFill>
                <a:latin typeface="Trebuchet MS"/>
                <a:ea typeface="Trebuchet MS"/>
                <a:cs typeface="Trebuchet MS"/>
                <a:sym typeface="Trebuchet MS"/>
              </a:rPr>
              <a:t>2011 – ZooKeeper(centralized service) Completed</a:t>
            </a:r>
            <a:endParaRPr/>
          </a:p>
          <a:p>
            <a:pPr indent="-215900" lvl="0" marL="342900" marR="0" rtl="0" algn="l">
              <a:spcBef>
                <a:spcPts val="400"/>
              </a:spcBef>
              <a:spcAft>
                <a:spcPts val="0"/>
              </a:spcAft>
              <a:buClr>
                <a:schemeClr val="dk1"/>
              </a:buClr>
              <a:buSzPts val="2000"/>
              <a:buFont typeface="Trebuchet MS"/>
              <a:buNone/>
            </a:pPr>
            <a:r>
              <a:t/>
            </a:r>
            <a:endParaRPr b="1" sz="2000">
              <a:solidFill>
                <a:schemeClr val="dk1"/>
              </a:solidFill>
              <a:latin typeface="Trebuchet MS"/>
              <a:ea typeface="Trebuchet MS"/>
              <a:cs typeface="Trebuchet MS"/>
              <a:sym typeface="Trebuchet MS"/>
            </a:endParaRPr>
          </a:p>
          <a:p>
            <a:pPr indent="-342900" lvl="0" marL="342900" marR="0" rtl="0" algn="l">
              <a:spcBef>
                <a:spcPts val="400"/>
              </a:spcBef>
              <a:spcAft>
                <a:spcPts val="0"/>
              </a:spcAft>
              <a:buClr>
                <a:schemeClr val="dk1"/>
              </a:buClr>
              <a:buSzPts val="2000"/>
              <a:buFont typeface="Trebuchet MS"/>
              <a:buChar char="•"/>
            </a:pPr>
            <a:r>
              <a:rPr b="1" lang="en-US" sz="2000">
                <a:solidFill>
                  <a:schemeClr val="dk1"/>
                </a:solidFill>
                <a:latin typeface="Trebuchet MS"/>
                <a:ea typeface="Trebuchet MS"/>
                <a:cs typeface="Trebuchet MS"/>
                <a:sym typeface="Trebuchet MS"/>
              </a:rPr>
              <a:t>2013 - Hadoop 1.1.2 and Hadoop 2.0.3 alpha. </a:t>
            </a:r>
            <a:endParaRPr/>
          </a:p>
          <a:p>
            <a:pPr indent="0" lvl="0" marL="0" marR="0" rtl="0" algn="l">
              <a:spcBef>
                <a:spcPts val="400"/>
              </a:spcBef>
              <a:spcAft>
                <a:spcPts val="0"/>
              </a:spcAft>
              <a:buClr>
                <a:schemeClr val="dk1"/>
              </a:buClr>
              <a:buSzPts val="2000"/>
              <a:buFont typeface="Trebuchet MS"/>
              <a:buNone/>
            </a:pPr>
            <a:r>
              <a:rPr b="1" lang="en-US" sz="2000">
                <a:solidFill>
                  <a:schemeClr val="dk1"/>
                </a:solidFill>
                <a:latin typeface="Trebuchet MS"/>
                <a:ea typeface="Trebuchet MS"/>
                <a:cs typeface="Trebuchet MS"/>
                <a:sym typeface="Trebuchet MS"/>
              </a:rPr>
              <a:t>               - Ambari(secure hadoop clusters), Cassandra, 	     Mahout have been added </a:t>
            </a:r>
            <a:endParaRPr b="1" sz="2000">
              <a:solidFill>
                <a:schemeClr val="dk1"/>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0"/>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420"/>
              <a:buFont typeface="Trebuchet MS"/>
              <a:buNone/>
            </a:pPr>
            <a:r>
              <a:rPr lang="en-US" sz="3420">
                <a:solidFill>
                  <a:schemeClr val="dk1"/>
                </a:solidFill>
              </a:rPr>
              <a:t>RDBMS VERSUS HADOOP</a:t>
            </a:r>
            <a:br>
              <a:rPr lang="en-US" sz="3420">
                <a:solidFill>
                  <a:schemeClr val="dk1"/>
                </a:solidFill>
              </a:rPr>
            </a:br>
            <a:endParaRPr sz="3420">
              <a:solidFill>
                <a:schemeClr val="dk1"/>
              </a:solidFill>
            </a:endParaRPr>
          </a:p>
        </p:txBody>
      </p:sp>
      <p:sp>
        <p:nvSpPr>
          <p:cNvPr id="228" name="Google Shape;228;p20"/>
          <p:cNvSpPr txBox="1"/>
          <p:nvPr>
            <p:ph idx="1" type="body"/>
          </p:nvPr>
        </p:nvSpPr>
        <p:spPr>
          <a:xfrm>
            <a:off x="0" y="1066800"/>
            <a:ext cx="9144000" cy="5791200"/>
          </a:xfrm>
          <a:prstGeom prst="rect">
            <a:avLst/>
          </a:prstGeom>
          <a:noFill/>
          <a:ln>
            <a:noFill/>
          </a:ln>
        </p:spPr>
        <p:txBody>
          <a:bodyPr anchorCtr="0" anchor="t" bIns="45700" lIns="91425" spcFirstLastPara="1" rIns="91425" wrap="square" tIns="45700">
            <a:normAutofit/>
          </a:bodyPr>
          <a:lstStyle/>
          <a:p>
            <a:pPr indent="-182879" lvl="8" marL="2057400" rtl="0" algn="l">
              <a:lnSpc>
                <a:spcPct val="80000"/>
              </a:lnSpc>
              <a:spcBef>
                <a:spcPts val="0"/>
              </a:spcBef>
              <a:spcAft>
                <a:spcPts val="0"/>
              </a:spcAft>
              <a:buSzPts val="1860"/>
              <a:buNone/>
            </a:pPr>
            <a:r>
              <a:rPr b="1" lang="en-US" sz="1860"/>
              <a:t>RDBMS</a:t>
            </a:r>
            <a:r>
              <a:rPr lang="en-US" sz="1860"/>
              <a:t>			</a:t>
            </a:r>
            <a:r>
              <a:rPr b="1" lang="en-US" sz="1860"/>
              <a:t>Hadoop</a:t>
            </a:r>
            <a:endParaRPr b="1" sz="1860"/>
          </a:p>
          <a:p>
            <a:pPr indent="-274320" lvl="0" marL="274320" rtl="0" algn="l">
              <a:lnSpc>
                <a:spcPct val="80000"/>
              </a:lnSpc>
              <a:spcBef>
                <a:spcPts val="600"/>
              </a:spcBef>
              <a:spcAft>
                <a:spcPts val="0"/>
              </a:spcAft>
              <a:buSzPts val="1471"/>
              <a:buChar char="⦿"/>
            </a:pPr>
            <a:r>
              <a:rPr b="1" lang="en-US" sz="2015"/>
              <a:t>System</a:t>
            </a:r>
            <a:r>
              <a:rPr lang="en-US" sz="2015"/>
              <a:t> 	Relational DBs		node based flat structure</a:t>
            </a:r>
            <a:endParaRPr/>
          </a:p>
          <a:p>
            <a:pPr indent="-180914" lvl="0" marL="274320" rtl="0" algn="l">
              <a:lnSpc>
                <a:spcPct val="80000"/>
              </a:lnSpc>
              <a:spcBef>
                <a:spcPts val="600"/>
              </a:spcBef>
              <a:spcAft>
                <a:spcPts val="0"/>
              </a:spcAft>
              <a:buSzPts val="1471"/>
              <a:buNone/>
            </a:pPr>
            <a:r>
              <a:t/>
            </a:r>
            <a:endParaRPr sz="2015"/>
          </a:p>
          <a:p>
            <a:pPr indent="-274320" lvl="0" marL="274320" rtl="0" algn="l">
              <a:lnSpc>
                <a:spcPct val="80000"/>
              </a:lnSpc>
              <a:spcBef>
                <a:spcPts val="600"/>
              </a:spcBef>
              <a:spcAft>
                <a:spcPts val="0"/>
              </a:spcAft>
              <a:buSzPts val="1471"/>
              <a:buChar char="⦿"/>
            </a:pPr>
            <a:r>
              <a:rPr b="1" lang="en-US" sz="2015"/>
              <a:t>Data</a:t>
            </a:r>
            <a:r>
              <a:rPr lang="en-US" sz="2015"/>
              <a:t>		structured data		structured, unstructured</a:t>
            </a:r>
            <a:endParaRPr/>
          </a:p>
          <a:p>
            <a:pPr indent="-274320" lvl="0" marL="274320" rtl="0" algn="l">
              <a:lnSpc>
                <a:spcPct val="80000"/>
              </a:lnSpc>
              <a:spcBef>
                <a:spcPts val="600"/>
              </a:spcBef>
              <a:spcAft>
                <a:spcPts val="0"/>
              </a:spcAft>
              <a:buSzPts val="1471"/>
              <a:buNone/>
            </a:pPr>
            <a:r>
              <a:rPr lang="en-US" sz="2015"/>
              <a:t>						realtime(xml,json)</a:t>
            </a:r>
            <a:endParaRPr/>
          </a:p>
          <a:p>
            <a:pPr indent="-180914" lvl="0" marL="274320" rtl="0" algn="l">
              <a:lnSpc>
                <a:spcPct val="80000"/>
              </a:lnSpc>
              <a:spcBef>
                <a:spcPts val="600"/>
              </a:spcBef>
              <a:spcAft>
                <a:spcPts val="0"/>
              </a:spcAft>
              <a:buSzPts val="1471"/>
              <a:buNone/>
            </a:pPr>
            <a:r>
              <a:t/>
            </a:r>
            <a:endParaRPr sz="2015"/>
          </a:p>
          <a:p>
            <a:pPr indent="-274320" lvl="0" marL="274320" rtl="0" algn="l">
              <a:lnSpc>
                <a:spcPct val="80000"/>
              </a:lnSpc>
              <a:spcBef>
                <a:spcPts val="600"/>
              </a:spcBef>
              <a:spcAft>
                <a:spcPts val="0"/>
              </a:spcAft>
              <a:buSzPts val="1471"/>
              <a:buChar char="⦿"/>
            </a:pPr>
            <a:r>
              <a:rPr b="1" lang="en-US" sz="2015"/>
              <a:t>Processing</a:t>
            </a:r>
            <a:r>
              <a:rPr lang="en-US" sz="2015"/>
              <a:t>	OLTP			Analytical, big data processing</a:t>
            </a:r>
            <a:endParaRPr/>
          </a:p>
          <a:p>
            <a:pPr indent="-180914" lvl="0" marL="274320" rtl="0" algn="l">
              <a:lnSpc>
                <a:spcPct val="80000"/>
              </a:lnSpc>
              <a:spcBef>
                <a:spcPts val="600"/>
              </a:spcBef>
              <a:spcAft>
                <a:spcPts val="0"/>
              </a:spcAft>
              <a:buSzPts val="1471"/>
              <a:buNone/>
            </a:pPr>
            <a:r>
              <a:t/>
            </a:r>
            <a:endParaRPr sz="2015"/>
          </a:p>
          <a:p>
            <a:pPr indent="-274320" lvl="0" marL="274320" rtl="0" algn="l">
              <a:lnSpc>
                <a:spcPct val="80000"/>
              </a:lnSpc>
              <a:spcBef>
                <a:spcPts val="600"/>
              </a:spcBef>
              <a:spcAft>
                <a:spcPts val="0"/>
              </a:spcAft>
              <a:buSzPts val="1471"/>
              <a:buChar char="⦿"/>
            </a:pPr>
            <a:r>
              <a:rPr b="1" lang="en-US" sz="2015"/>
              <a:t>Choice</a:t>
            </a:r>
            <a:r>
              <a:rPr lang="en-US" sz="2015"/>
              <a:t>	When the data 		Does not require</a:t>
            </a:r>
            <a:endParaRPr/>
          </a:p>
          <a:p>
            <a:pPr indent="-274320" lvl="0" marL="274320" rtl="0" algn="l">
              <a:lnSpc>
                <a:spcPct val="80000"/>
              </a:lnSpc>
              <a:spcBef>
                <a:spcPts val="600"/>
              </a:spcBef>
              <a:spcAft>
                <a:spcPts val="0"/>
              </a:spcAft>
              <a:buSzPts val="1471"/>
              <a:buNone/>
            </a:pPr>
            <a:r>
              <a:rPr lang="en-US" sz="2015"/>
              <a:t>			needs consistent </a:t>
            </a:r>
            <a:endParaRPr/>
          </a:p>
          <a:p>
            <a:pPr indent="-274320" lvl="0" marL="274320" rtl="0" algn="l">
              <a:lnSpc>
                <a:spcPct val="80000"/>
              </a:lnSpc>
              <a:spcBef>
                <a:spcPts val="600"/>
              </a:spcBef>
              <a:spcAft>
                <a:spcPts val="0"/>
              </a:spcAft>
              <a:buSzPts val="1471"/>
              <a:buNone/>
            </a:pPr>
            <a:r>
              <a:rPr lang="en-US" sz="2015"/>
              <a:t>			relationship</a:t>
            </a:r>
            <a:endParaRPr/>
          </a:p>
          <a:p>
            <a:pPr indent="-274320" lvl="0" marL="274320" rtl="0" algn="l">
              <a:lnSpc>
                <a:spcPct val="80000"/>
              </a:lnSpc>
              <a:spcBef>
                <a:spcPts val="600"/>
              </a:spcBef>
              <a:spcAft>
                <a:spcPts val="0"/>
              </a:spcAft>
              <a:buSzPts val="1471"/>
              <a:buChar char="⦿"/>
            </a:pPr>
            <a:r>
              <a:rPr b="1" lang="en-US" sz="2015"/>
              <a:t>Processor</a:t>
            </a:r>
            <a:r>
              <a:rPr lang="en-US" sz="2015"/>
              <a:t>	needs expensive 	In a hadoop cluster a</a:t>
            </a:r>
            <a:endParaRPr sz="2015"/>
          </a:p>
          <a:p>
            <a:pPr indent="-274320" lvl="0" marL="274320" rtl="0" algn="l">
              <a:lnSpc>
                <a:spcPct val="80000"/>
              </a:lnSpc>
              <a:spcBef>
                <a:spcPts val="600"/>
              </a:spcBef>
              <a:spcAft>
                <a:spcPts val="0"/>
              </a:spcAft>
              <a:buSzPts val="1471"/>
              <a:buNone/>
            </a:pPr>
            <a:r>
              <a:rPr lang="en-US" sz="2015"/>
              <a:t>			hardware or high         	node require  only a processor </a:t>
            </a:r>
            <a:endParaRPr/>
          </a:p>
          <a:p>
            <a:pPr indent="-274320" lvl="0" marL="274320" rtl="0" algn="l">
              <a:lnSpc>
                <a:spcPct val="80000"/>
              </a:lnSpc>
              <a:spcBef>
                <a:spcPts val="600"/>
              </a:spcBef>
              <a:spcAft>
                <a:spcPts val="0"/>
              </a:spcAft>
              <a:buSzPts val="1471"/>
              <a:buNone/>
            </a:pPr>
            <a:r>
              <a:rPr lang="en-US" sz="2015"/>
              <a:t>                        end processors to          a network card, and   </a:t>
            </a:r>
            <a:endParaRPr sz="2015"/>
          </a:p>
          <a:p>
            <a:pPr indent="-274320" lvl="0" marL="274320" rtl="0" algn="l">
              <a:lnSpc>
                <a:spcPct val="80000"/>
              </a:lnSpc>
              <a:spcBef>
                <a:spcPts val="600"/>
              </a:spcBef>
              <a:spcAft>
                <a:spcPts val="0"/>
              </a:spcAft>
              <a:buSzPts val="1471"/>
              <a:buNone/>
            </a:pPr>
            <a:r>
              <a:rPr lang="en-US" sz="2015"/>
              <a:t>			store huge volumes 	few hard drives</a:t>
            </a:r>
            <a:endParaRPr/>
          </a:p>
          <a:p>
            <a:pPr indent="-274320" lvl="0" marL="274320" rtl="0" algn="l">
              <a:lnSpc>
                <a:spcPct val="80000"/>
              </a:lnSpc>
              <a:spcBef>
                <a:spcPts val="600"/>
              </a:spcBef>
              <a:spcAft>
                <a:spcPts val="0"/>
              </a:spcAft>
              <a:buSzPts val="1471"/>
              <a:buNone/>
            </a:pPr>
            <a:r>
              <a:rPr lang="en-US" sz="2015"/>
              <a:t>			of data</a:t>
            </a:r>
            <a:endParaRPr/>
          </a:p>
          <a:p>
            <a:pPr indent="-274320" lvl="0" marL="274320" rtl="0" algn="l">
              <a:lnSpc>
                <a:spcPct val="80000"/>
              </a:lnSpc>
              <a:spcBef>
                <a:spcPts val="600"/>
              </a:spcBef>
              <a:spcAft>
                <a:spcPts val="0"/>
              </a:spcAft>
              <a:buSzPts val="1471"/>
              <a:buChar char="⦿"/>
            </a:pPr>
            <a:r>
              <a:rPr b="1" lang="en-US" sz="2015"/>
              <a:t>Cost</a:t>
            </a:r>
            <a:r>
              <a:rPr lang="en-US" sz="2015"/>
              <a:t>		Around $10,000 to $14000 $4000 per tera bytes of 			Per terabytes of storage 	storage</a:t>
            </a:r>
            <a:endParaRPr sz="2015"/>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3"/>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t>CONTENTS</a:t>
            </a:r>
            <a:endParaRPr/>
          </a:p>
        </p:txBody>
      </p:sp>
      <p:sp>
        <p:nvSpPr>
          <p:cNvPr id="100" name="Google Shape;100;p3"/>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Use Case of Hadoop</a:t>
            </a:r>
            <a:endParaRPr/>
          </a:p>
          <a:p>
            <a:pPr indent="-274320" lvl="0" marL="274320" rtl="0" algn="l">
              <a:spcBef>
                <a:spcPts val="600"/>
              </a:spcBef>
              <a:spcAft>
                <a:spcPts val="0"/>
              </a:spcAft>
              <a:buSzPts val="1898"/>
              <a:buChar char="⦿"/>
            </a:pPr>
            <a:r>
              <a:rPr lang="en-US"/>
              <a:t>Hadoop Distributors</a:t>
            </a:r>
            <a:endParaRPr/>
          </a:p>
          <a:p>
            <a:pPr indent="-274320" lvl="0" marL="274320" rtl="0" algn="l">
              <a:spcBef>
                <a:spcPts val="600"/>
              </a:spcBef>
              <a:spcAft>
                <a:spcPts val="0"/>
              </a:spcAft>
              <a:buSzPts val="1898"/>
              <a:buChar char="⦿"/>
            </a:pPr>
            <a:r>
              <a:rPr lang="en-US"/>
              <a:t>HDFS (Hadoop Distributed File System)</a:t>
            </a:r>
            <a:endParaRPr/>
          </a:p>
          <a:p>
            <a:pPr indent="-274320" lvl="0" marL="274320" rtl="0" algn="l">
              <a:spcBef>
                <a:spcPts val="600"/>
              </a:spcBef>
              <a:spcAft>
                <a:spcPts val="0"/>
              </a:spcAft>
              <a:buSzPts val="1898"/>
              <a:buChar char="⦿"/>
            </a:pPr>
            <a:r>
              <a:rPr lang="en-US"/>
              <a:t>Processing Data with Hadoop</a:t>
            </a:r>
            <a:endParaRPr/>
          </a:p>
          <a:p>
            <a:pPr indent="-274320" lvl="0" marL="274320" rtl="0" algn="l">
              <a:spcBef>
                <a:spcPts val="600"/>
              </a:spcBef>
              <a:spcAft>
                <a:spcPts val="0"/>
              </a:spcAft>
              <a:buSzPts val="1898"/>
              <a:buChar char="⦿"/>
            </a:pPr>
            <a:r>
              <a:rPr lang="en-US"/>
              <a:t>Managing Resources and Applications with Hadoop YARN (Yet another Resource Negotiator)</a:t>
            </a:r>
            <a:endParaRPr/>
          </a:p>
          <a:p>
            <a:pPr indent="-274320" lvl="0" marL="274320" rtl="0" algn="l">
              <a:spcBef>
                <a:spcPts val="600"/>
              </a:spcBef>
              <a:spcAft>
                <a:spcPts val="0"/>
              </a:spcAft>
              <a:buSzPts val="1898"/>
              <a:buChar char="⦿"/>
            </a:pPr>
            <a:r>
              <a:rPr lang="en-US"/>
              <a:t>Interacting with Hadoop Ecosystem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1"/>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800"/>
              <a:buFont typeface="Trebuchet MS"/>
              <a:buNone/>
            </a:pPr>
            <a:r>
              <a:rPr lang="en-US">
                <a:solidFill>
                  <a:schemeClr val="dk1"/>
                </a:solidFill>
              </a:rPr>
              <a:t>HADOOP DISTRIBUTORS</a:t>
            </a:r>
            <a:endParaRPr>
              <a:solidFill>
                <a:schemeClr val="dk1"/>
              </a:solidFill>
            </a:endParaRPr>
          </a:p>
        </p:txBody>
      </p:sp>
      <p:sp>
        <p:nvSpPr>
          <p:cNvPr id="234" name="Google Shape;234;p21"/>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Cloudera  		-   	CDH 4.0, CDH 5.0</a:t>
            </a:r>
            <a:endParaRPr/>
          </a:p>
          <a:p>
            <a:pPr indent="-274320" lvl="0" marL="274320" rtl="0" algn="l">
              <a:spcBef>
                <a:spcPts val="600"/>
              </a:spcBef>
              <a:spcAft>
                <a:spcPts val="0"/>
              </a:spcAft>
              <a:buSzPts val="1898"/>
              <a:buChar char="⦿"/>
            </a:pPr>
            <a:r>
              <a:rPr lang="en-US"/>
              <a:t>HortonWorks  	- 	HDP 1.0, HDP 2.0</a:t>
            </a:r>
            <a:endParaRPr/>
          </a:p>
          <a:p>
            <a:pPr indent="-274320" lvl="0" marL="274320" rtl="0" algn="l">
              <a:spcBef>
                <a:spcPts val="600"/>
              </a:spcBef>
              <a:spcAft>
                <a:spcPts val="0"/>
              </a:spcAft>
              <a:buSzPts val="1898"/>
              <a:buChar char="⦿"/>
            </a:pPr>
            <a:r>
              <a:rPr lang="en-US"/>
              <a:t>MAPR             	- 	M3, M5 and M8</a:t>
            </a:r>
            <a:endParaRPr/>
          </a:p>
          <a:p>
            <a:pPr indent="-274320" lvl="0" marL="274320" rtl="0" algn="l">
              <a:spcBef>
                <a:spcPts val="600"/>
              </a:spcBef>
              <a:spcAft>
                <a:spcPts val="0"/>
              </a:spcAft>
              <a:buSzPts val="1898"/>
              <a:buChar char="⦿"/>
            </a:pPr>
            <a:r>
              <a:rPr lang="en-US"/>
              <a:t>Apache Hadoop 	- Hadoop 1.0, Hadoop 2.0</a:t>
            </a:r>
            <a:endParaRPr/>
          </a:p>
          <a:p>
            <a:pPr indent="-153797" lvl="0" marL="274320" rtl="0" algn="l">
              <a:spcBef>
                <a:spcPts val="600"/>
              </a:spcBef>
              <a:spcAft>
                <a:spcPts val="0"/>
              </a:spcAft>
              <a:buSzPts val="1898"/>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2"/>
          <p:cNvSpPr txBox="1"/>
          <p:nvPr>
            <p:ph type="title"/>
          </p:nvPr>
        </p:nvSpPr>
        <p:spPr>
          <a:xfrm>
            <a:off x="457200" y="320040"/>
            <a:ext cx="7239000" cy="120396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solidFill>
                  <a:srgbClr val="FF0000"/>
                </a:solidFill>
              </a:rPr>
              <a:t>HADOOP DISTRIBUTORS  </a:t>
            </a:r>
            <a:br>
              <a:rPr lang="en-US">
                <a:solidFill>
                  <a:srgbClr val="FF0000"/>
                </a:solidFill>
              </a:rPr>
            </a:br>
            <a:endParaRPr>
              <a:solidFill>
                <a:srgbClr val="FF0000"/>
              </a:solidFill>
            </a:endParaRPr>
          </a:p>
        </p:txBody>
      </p:sp>
      <p:sp>
        <p:nvSpPr>
          <p:cNvPr id="240" name="Google Shape;240;p22"/>
          <p:cNvSpPr txBox="1"/>
          <p:nvPr>
            <p:ph idx="1" type="body"/>
          </p:nvPr>
        </p:nvSpPr>
        <p:spPr>
          <a:xfrm>
            <a:off x="457200" y="1219200"/>
            <a:ext cx="7239000" cy="52365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Cloudera – CDH(ClouDera Hadoop), the world's most popular Hadoop distribution (100% open source platform). It includes all the leading Hadoop ecosystem components to </a:t>
            </a:r>
            <a:endParaRPr/>
          </a:p>
          <a:p>
            <a:pPr indent="-228600" lvl="1" marL="521208" rtl="0" algn="l">
              <a:spcBef>
                <a:spcPts val="500"/>
              </a:spcBef>
              <a:spcAft>
                <a:spcPts val="0"/>
              </a:spcAft>
              <a:buSzPts val="1840"/>
              <a:buChar char="◼"/>
            </a:pPr>
            <a:r>
              <a:rPr lang="en-US">
                <a:solidFill>
                  <a:schemeClr val="dk1"/>
                </a:solidFill>
              </a:rPr>
              <a:t>Store</a:t>
            </a:r>
            <a:endParaRPr/>
          </a:p>
          <a:p>
            <a:pPr indent="-228600" lvl="1" marL="521208" rtl="0" algn="l">
              <a:spcBef>
                <a:spcPts val="500"/>
              </a:spcBef>
              <a:spcAft>
                <a:spcPts val="0"/>
              </a:spcAft>
              <a:buSzPts val="1840"/>
              <a:buChar char="◼"/>
            </a:pPr>
            <a:r>
              <a:rPr lang="en-US">
                <a:solidFill>
                  <a:schemeClr val="dk1"/>
                </a:solidFill>
              </a:rPr>
              <a:t>Process</a:t>
            </a:r>
            <a:endParaRPr/>
          </a:p>
          <a:p>
            <a:pPr indent="-228600" lvl="1" marL="521208" rtl="0" algn="l">
              <a:spcBef>
                <a:spcPts val="500"/>
              </a:spcBef>
              <a:spcAft>
                <a:spcPts val="0"/>
              </a:spcAft>
              <a:buSzPts val="1840"/>
              <a:buChar char="◼"/>
            </a:pPr>
            <a:r>
              <a:rPr lang="en-US">
                <a:solidFill>
                  <a:schemeClr val="dk1"/>
                </a:solidFill>
              </a:rPr>
              <a:t>Discover</a:t>
            </a:r>
            <a:endParaRPr/>
          </a:p>
          <a:p>
            <a:pPr indent="-228600" lvl="1" marL="521208" rtl="0" algn="l">
              <a:spcBef>
                <a:spcPts val="500"/>
              </a:spcBef>
              <a:spcAft>
                <a:spcPts val="0"/>
              </a:spcAft>
              <a:buSzPts val="1840"/>
              <a:buChar char="◼"/>
            </a:pPr>
            <a:r>
              <a:rPr lang="en-US">
                <a:solidFill>
                  <a:schemeClr val="dk1"/>
                </a:solidFill>
              </a:rPr>
              <a:t>Model</a:t>
            </a:r>
            <a:endParaRPr/>
          </a:p>
          <a:p>
            <a:pPr indent="-228600" lvl="1" marL="521208" rtl="0" algn="l">
              <a:spcBef>
                <a:spcPts val="500"/>
              </a:spcBef>
              <a:spcAft>
                <a:spcPts val="0"/>
              </a:spcAft>
              <a:buSzPts val="1840"/>
              <a:buChar char="◼"/>
            </a:pPr>
            <a:r>
              <a:rPr lang="en-US">
                <a:solidFill>
                  <a:schemeClr val="dk1"/>
                </a:solidFill>
              </a:rPr>
              <a:t>Serve unlimited data</a:t>
            </a:r>
            <a:endParaRPr/>
          </a:p>
          <a:p>
            <a:pPr indent="-228600" lvl="1" marL="521208" rtl="0" algn="l">
              <a:spcBef>
                <a:spcPts val="500"/>
              </a:spcBef>
              <a:spcAft>
                <a:spcPts val="0"/>
              </a:spcAft>
              <a:buClr>
                <a:srgbClr val="B13F9A"/>
              </a:buClr>
              <a:buSzPts val="1840"/>
              <a:buNone/>
            </a:pPr>
            <a:r>
              <a:t/>
            </a:r>
            <a:endParaRPr>
              <a:solidFill>
                <a:srgbClr val="000000"/>
              </a:solidFill>
            </a:endParaRPr>
          </a:p>
          <a:p>
            <a:pPr indent="-228600" lvl="1" marL="521208" rtl="0" algn="l">
              <a:spcBef>
                <a:spcPts val="500"/>
              </a:spcBef>
              <a:spcAft>
                <a:spcPts val="0"/>
              </a:spcAft>
              <a:buClr>
                <a:srgbClr val="B13F9A"/>
              </a:buClr>
              <a:buSzPts val="1840"/>
              <a:buNone/>
            </a:pPr>
            <a:r>
              <a:t/>
            </a:r>
            <a:endParaRPr>
              <a:solidFill>
                <a:srgbClr val="000000"/>
              </a:solidFill>
            </a:endParaRPr>
          </a:p>
          <a:p>
            <a:pPr indent="-228600" lvl="1" marL="521208" rtl="0" algn="l">
              <a:spcBef>
                <a:spcPts val="500"/>
              </a:spcBef>
              <a:spcAft>
                <a:spcPts val="0"/>
              </a:spcAft>
              <a:buSzPts val="184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Google Shape;245;p23"/>
          <p:cNvPicPr preferRelativeResize="0"/>
          <p:nvPr/>
        </p:nvPicPr>
        <p:blipFill rotWithShape="1">
          <a:blip r:embed="rId3">
            <a:alphaModFix/>
          </a:blip>
          <a:srcRect b="0" l="0" r="0" t="0"/>
          <a:stretch/>
        </p:blipFill>
        <p:spPr>
          <a:xfrm>
            <a:off x="112138" y="304801"/>
            <a:ext cx="7812662" cy="64125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381000" y="228600"/>
            <a:ext cx="7239000" cy="5334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420"/>
              <a:buFont typeface="Trebuchet MS"/>
              <a:buNone/>
            </a:pPr>
            <a:r>
              <a:rPr lang="en-US" sz="3420">
                <a:solidFill>
                  <a:srgbClr val="FF0000"/>
                </a:solidFill>
              </a:rPr>
              <a:t>CONTD..,</a:t>
            </a:r>
            <a:endParaRPr sz="3420">
              <a:solidFill>
                <a:srgbClr val="FF0000"/>
              </a:solidFill>
            </a:endParaRPr>
          </a:p>
        </p:txBody>
      </p:sp>
      <p:sp>
        <p:nvSpPr>
          <p:cNvPr id="251" name="Google Shape;251;p24"/>
          <p:cNvSpPr txBox="1"/>
          <p:nvPr>
            <p:ph idx="1" type="body"/>
          </p:nvPr>
        </p:nvSpPr>
        <p:spPr>
          <a:xfrm>
            <a:off x="457200" y="838200"/>
            <a:ext cx="7239000" cy="56175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solidFill>
                  <a:schemeClr val="dk1"/>
                </a:solidFill>
              </a:rPr>
              <a:t>CDH 4.0-</a:t>
            </a:r>
            <a:endParaRPr/>
          </a:p>
          <a:p>
            <a:pPr indent="-228600" lvl="1" marL="521208" rtl="0" algn="l">
              <a:spcBef>
                <a:spcPts val="500"/>
              </a:spcBef>
              <a:spcAft>
                <a:spcPts val="0"/>
              </a:spcAft>
              <a:buSzPts val="1840"/>
              <a:buChar char="◼"/>
            </a:pPr>
            <a:r>
              <a:rPr b="1" lang="en-US">
                <a:solidFill>
                  <a:schemeClr val="dk1"/>
                </a:solidFill>
              </a:rPr>
              <a:t>Availability</a:t>
            </a:r>
            <a:r>
              <a:rPr lang="en-US">
                <a:solidFill>
                  <a:schemeClr val="dk1"/>
                </a:solidFill>
              </a:rPr>
              <a:t>- High availability namenode, better job isolation, hard drive failure handling, and multi-version support</a:t>
            </a:r>
            <a:endParaRPr/>
          </a:p>
          <a:p>
            <a:pPr indent="-228600" lvl="1" marL="521208" rtl="0" algn="l">
              <a:spcBef>
                <a:spcPts val="500"/>
              </a:spcBef>
              <a:spcAft>
                <a:spcPts val="0"/>
              </a:spcAft>
              <a:buSzPts val="1840"/>
              <a:buChar char="◼"/>
            </a:pPr>
            <a:r>
              <a:rPr b="1" lang="en-US">
                <a:solidFill>
                  <a:schemeClr val="dk1"/>
                </a:solidFill>
              </a:rPr>
              <a:t>Utilization</a:t>
            </a:r>
            <a:r>
              <a:rPr lang="en-US">
                <a:solidFill>
                  <a:schemeClr val="dk1"/>
                </a:solidFill>
              </a:rPr>
              <a:t> – multiple namespaces, co-processors and a slot-less resource management model</a:t>
            </a:r>
            <a:endParaRPr/>
          </a:p>
          <a:p>
            <a:pPr indent="-228600" lvl="1" marL="521208" rtl="0" algn="l">
              <a:spcBef>
                <a:spcPts val="500"/>
              </a:spcBef>
              <a:spcAft>
                <a:spcPts val="0"/>
              </a:spcAft>
              <a:buSzPts val="1840"/>
              <a:buChar char="◼"/>
            </a:pPr>
            <a:r>
              <a:rPr b="1" lang="en-US">
                <a:solidFill>
                  <a:schemeClr val="dk1"/>
                </a:solidFill>
              </a:rPr>
              <a:t>Performance</a:t>
            </a:r>
            <a:r>
              <a:rPr lang="en-US">
                <a:solidFill>
                  <a:schemeClr val="dk1"/>
                </a:solidFill>
              </a:rPr>
              <a:t> – improvements in HBase, HDFS, MapReduce and compression performance</a:t>
            </a:r>
            <a:endParaRPr/>
          </a:p>
          <a:p>
            <a:pPr indent="-228600" lvl="1" marL="521208" rtl="0" algn="l">
              <a:spcBef>
                <a:spcPts val="500"/>
              </a:spcBef>
              <a:spcAft>
                <a:spcPts val="0"/>
              </a:spcAft>
              <a:buSzPts val="1840"/>
              <a:buChar char="◼"/>
            </a:pPr>
            <a:r>
              <a:rPr b="1" lang="en-US">
                <a:solidFill>
                  <a:schemeClr val="dk1"/>
                </a:solidFill>
              </a:rPr>
              <a:t>Usability </a:t>
            </a:r>
            <a:r>
              <a:rPr lang="en-US">
                <a:solidFill>
                  <a:schemeClr val="dk1"/>
                </a:solidFill>
              </a:rPr>
              <a:t>– broader BI support, expanded API access</a:t>
            </a:r>
            <a:endParaRPr/>
          </a:p>
          <a:p>
            <a:pPr indent="-228600" lvl="1" marL="521208" rtl="0" algn="l">
              <a:spcBef>
                <a:spcPts val="500"/>
              </a:spcBef>
              <a:spcAft>
                <a:spcPts val="0"/>
              </a:spcAft>
              <a:buSzPts val="1840"/>
              <a:buChar char="◼"/>
            </a:pPr>
            <a:r>
              <a:rPr b="1" lang="en-US">
                <a:solidFill>
                  <a:schemeClr val="dk1"/>
                </a:solidFill>
              </a:rPr>
              <a:t>Security </a:t>
            </a:r>
            <a:r>
              <a:rPr lang="en-US">
                <a:solidFill>
                  <a:schemeClr val="dk1"/>
                </a:solidFill>
              </a:rPr>
              <a:t>– scheduler ACL(Access Control List)’s</a:t>
            </a:r>
            <a:endParaRPr/>
          </a:p>
          <a:p>
            <a:pPr indent="-274320" lvl="0" marL="274320" rtl="0" algn="l">
              <a:spcBef>
                <a:spcPts val="600"/>
              </a:spcBef>
              <a:spcAft>
                <a:spcPts val="0"/>
              </a:spcAft>
              <a:buClr>
                <a:srgbClr val="B13F9A"/>
              </a:buClr>
              <a:buSzPts val="1898"/>
              <a:buChar char="⦿"/>
            </a:pPr>
            <a:r>
              <a:rPr lang="en-US">
                <a:solidFill>
                  <a:schemeClr val="dk1"/>
                </a:solidFill>
              </a:rPr>
              <a:t>CDH 5.0</a:t>
            </a:r>
            <a:endParaRPr/>
          </a:p>
          <a:p>
            <a:pPr indent="-274320" lvl="0" marL="274320" rtl="0" algn="l">
              <a:spcBef>
                <a:spcPts val="600"/>
              </a:spcBef>
              <a:spcAft>
                <a:spcPts val="0"/>
              </a:spcAft>
              <a:buClr>
                <a:srgbClr val="B13F9A"/>
              </a:buClr>
              <a:buSzPts val="1898"/>
              <a:buNone/>
            </a:pPr>
            <a:r>
              <a:t/>
            </a:r>
            <a:endParaRPr>
              <a:solidFill>
                <a:schemeClr val="dk1"/>
              </a:solidFill>
            </a:endParaRPr>
          </a:p>
          <a:p>
            <a:pPr indent="-274320" lvl="0" marL="274320" rtl="0" algn="l">
              <a:spcBef>
                <a:spcPts val="600"/>
              </a:spcBef>
              <a:spcAft>
                <a:spcPts val="0"/>
              </a:spcAft>
              <a:buSzPts val="1898"/>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5"/>
          <p:cNvSpPr txBox="1"/>
          <p:nvPr>
            <p:ph type="title"/>
          </p:nvPr>
        </p:nvSpPr>
        <p:spPr>
          <a:xfrm>
            <a:off x="457200" y="152400"/>
            <a:ext cx="7239000" cy="762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t>CONTD..,</a:t>
            </a:r>
            <a:endParaRPr/>
          </a:p>
        </p:txBody>
      </p:sp>
      <p:sp>
        <p:nvSpPr>
          <p:cNvPr id="257" name="Google Shape;257;p25"/>
          <p:cNvSpPr txBox="1"/>
          <p:nvPr>
            <p:ph idx="1" type="body"/>
          </p:nvPr>
        </p:nvSpPr>
        <p:spPr>
          <a:xfrm>
            <a:off x="457200" y="990600"/>
            <a:ext cx="7239000" cy="5465136"/>
          </a:xfrm>
          <a:prstGeom prst="rect">
            <a:avLst/>
          </a:prstGeom>
          <a:noFill/>
          <a:ln>
            <a:noFill/>
          </a:ln>
        </p:spPr>
        <p:txBody>
          <a:bodyPr anchorCtr="0" anchor="t" bIns="45700" lIns="91425" spcFirstLastPara="1" rIns="91425" wrap="square" tIns="45700">
            <a:normAutofit/>
          </a:bodyPr>
          <a:lstStyle/>
          <a:p>
            <a:pPr indent="-274320" lvl="0" marL="274320" rtl="0" algn="l">
              <a:lnSpc>
                <a:spcPct val="80000"/>
              </a:lnSpc>
              <a:spcBef>
                <a:spcPts val="0"/>
              </a:spcBef>
              <a:spcAft>
                <a:spcPts val="0"/>
              </a:spcAft>
              <a:buClr>
                <a:srgbClr val="B13F9A"/>
              </a:buClr>
              <a:buSzPts val="1613"/>
              <a:buChar char="⦿"/>
            </a:pPr>
            <a:r>
              <a:rPr lang="en-US" sz="2210">
                <a:solidFill>
                  <a:srgbClr val="000000"/>
                </a:solidFill>
              </a:rPr>
              <a:t>Hortonworks- </a:t>
            </a:r>
            <a:r>
              <a:rPr lang="en-US" sz="2210"/>
              <a:t>a big data software company in Santa Clara, California. The company develops and supports Apache Hadoop, for the distributed processing of large data sets across computer clusters.</a:t>
            </a:r>
            <a:endParaRPr sz="2210">
              <a:solidFill>
                <a:srgbClr val="000000"/>
              </a:solidFill>
            </a:endParaRPr>
          </a:p>
          <a:p>
            <a:pPr indent="-228600" lvl="1" marL="521208" rtl="0" algn="l">
              <a:lnSpc>
                <a:spcPct val="80000"/>
              </a:lnSpc>
              <a:spcBef>
                <a:spcPts val="500"/>
              </a:spcBef>
              <a:spcAft>
                <a:spcPts val="0"/>
              </a:spcAft>
              <a:buClr>
                <a:srgbClr val="B13F9A"/>
              </a:buClr>
              <a:buSzPts val="1563"/>
              <a:buChar char="◼"/>
            </a:pPr>
            <a:r>
              <a:rPr lang="en-US" sz="1954">
                <a:solidFill>
                  <a:srgbClr val="000000"/>
                </a:solidFill>
              </a:rPr>
              <a:t>HDP 1.0</a:t>
            </a:r>
            <a:endParaRPr/>
          </a:p>
          <a:p>
            <a:pPr indent="-228600" lvl="1" marL="521208" rtl="0" algn="l">
              <a:lnSpc>
                <a:spcPct val="80000"/>
              </a:lnSpc>
              <a:spcBef>
                <a:spcPts val="500"/>
              </a:spcBef>
              <a:spcAft>
                <a:spcPts val="0"/>
              </a:spcAft>
              <a:buClr>
                <a:srgbClr val="B13F9A"/>
              </a:buClr>
              <a:buSzPts val="1563"/>
              <a:buChar char="◼"/>
            </a:pPr>
            <a:r>
              <a:rPr lang="en-US" sz="1954">
                <a:solidFill>
                  <a:srgbClr val="000000"/>
                </a:solidFill>
              </a:rPr>
              <a:t>HDP 2.0</a:t>
            </a:r>
            <a:endParaRPr/>
          </a:p>
          <a:p>
            <a:pPr indent="-274320" lvl="0" marL="274320" rtl="0" algn="l">
              <a:lnSpc>
                <a:spcPct val="80000"/>
              </a:lnSpc>
              <a:spcBef>
                <a:spcPts val="600"/>
              </a:spcBef>
              <a:spcAft>
                <a:spcPts val="0"/>
              </a:spcAft>
              <a:buClr>
                <a:srgbClr val="B13F9A"/>
              </a:buClr>
              <a:buSzPts val="1613"/>
              <a:buChar char="⦿"/>
            </a:pPr>
            <a:r>
              <a:rPr lang="en-US" sz="2210">
                <a:solidFill>
                  <a:srgbClr val="000000"/>
                </a:solidFill>
              </a:rPr>
              <a:t>MAPR-</a:t>
            </a:r>
            <a:r>
              <a:rPr lang="en-US" sz="2210"/>
              <a:t>MapR replaces HDFS component and instead uses its own proprietary file system, called MapRFS. MapRFS helps incorporate enterprise-grade features into Hadoop, enabling more efficient management of data, reliability and most importantly, ease of use</a:t>
            </a:r>
            <a:endParaRPr sz="2210">
              <a:solidFill>
                <a:srgbClr val="000000"/>
              </a:solidFill>
            </a:endParaRPr>
          </a:p>
          <a:p>
            <a:pPr indent="-228600" lvl="1" marL="521208" rtl="0" algn="l">
              <a:lnSpc>
                <a:spcPct val="80000"/>
              </a:lnSpc>
              <a:spcBef>
                <a:spcPts val="500"/>
              </a:spcBef>
              <a:spcAft>
                <a:spcPts val="0"/>
              </a:spcAft>
              <a:buClr>
                <a:srgbClr val="B13F9A"/>
              </a:buClr>
              <a:buSzPts val="1563"/>
              <a:buChar char="◼"/>
            </a:pPr>
            <a:r>
              <a:rPr lang="en-US" sz="1954">
                <a:solidFill>
                  <a:srgbClr val="000000"/>
                </a:solidFill>
              </a:rPr>
              <a:t>M3</a:t>
            </a:r>
            <a:endParaRPr/>
          </a:p>
          <a:p>
            <a:pPr indent="-228600" lvl="1" marL="521208" rtl="0" algn="l">
              <a:lnSpc>
                <a:spcPct val="80000"/>
              </a:lnSpc>
              <a:spcBef>
                <a:spcPts val="500"/>
              </a:spcBef>
              <a:spcAft>
                <a:spcPts val="0"/>
              </a:spcAft>
              <a:buClr>
                <a:srgbClr val="B13F9A"/>
              </a:buClr>
              <a:buSzPts val="1563"/>
              <a:buChar char="◼"/>
            </a:pPr>
            <a:r>
              <a:rPr lang="en-US" sz="1954">
                <a:solidFill>
                  <a:srgbClr val="000000"/>
                </a:solidFill>
              </a:rPr>
              <a:t>M5</a:t>
            </a:r>
            <a:endParaRPr/>
          </a:p>
          <a:p>
            <a:pPr indent="-228600" lvl="1" marL="521208" rtl="0" algn="l">
              <a:lnSpc>
                <a:spcPct val="80000"/>
              </a:lnSpc>
              <a:spcBef>
                <a:spcPts val="500"/>
              </a:spcBef>
              <a:spcAft>
                <a:spcPts val="0"/>
              </a:spcAft>
              <a:buClr>
                <a:srgbClr val="B13F9A"/>
              </a:buClr>
              <a:buSzPts val="1563"/>
              <a:buChar char="◼"/>
            </a:pPr>
            <a:r>
              <a:rPr lang="en-US" sz="1954">
                <a:solidFill>
                  <a:srgbClr val="000000"/>
                </a:solidFill>
              </a:rPr>
              <a:t>M8</a:t>
            </a:r>
            <a:endParaRPr/>
          </a:p>
          <a:p>
            <a:pPr indent="-274320" lvl="0" marL="274320" rtl="0" algn="l">
              <a:lnSpc>
                <a:spcPct val="80000"/>
              </a:lnSpc>
              <a:spcBef>
                <a:spcPts val="600"/>
              </a:spcBef>
              <a:spcAft>
                <a:spcPts val="0"/>
              </a:spcAft>
              <a:buClr>
                <a:srgbClr val="B13F9A"/>
              </a:buClr>
              <a:buSzPts val="1613"/>
              <a:buChar char="⦿"/>
            </a:pPr>
            <a:r>
              <a:rPr lang="en-US" sz="2210">
                <a:solidFill>
                  <a:srgbClr val="000000"/>
                </a:solidFill>
              </a:rPr>
              <a:t>Apache Hadoop</a:t>
            </a:r>
            <a:endParaRPr sz="2210">
              <a:solidFill>
                <a:srgbClr val="000000"/>
              </a:solidFill>
            </a:endParaRPr>
          </a:p>
          <a:p>
            <a:pPr indent="-228600" lvl="1" marL="521208" rtl="0" algn="l">
              <a:lnSpc>
                <a:spcPct val="80000"/>
              </a:lnSpc>
              <a:spcBef>
                <a:spcPts val="500"/>
              </a:spcBef>
              <a:spcAft>
                <a:spcPts val="0"/>
              </a:spcAft>
              <a:buClr>
                <a:srgbClr val="B13F9A"/>
              </a:buClr>
              <a:buSzPts val="1563"/>
              <a:buChar char="◼"/>
            </a:pPr>
            <a:r>
              <a:rPr lang="en-US" sz="1954">
                <a:solidFill>
                  <a:srgbClr val="000000"/>
                </a:solidFill>
              </a:rPr>
              <a:t>Hadoop 1.0</a:t>
            </a:r>
            <a:endParaRPr/>
          </a:p>
          <a:p>
            <a:pPr indent="-228600" lvl="1" marL="521208" rtl="0" algn="l">
              <a:lnSpc>
                <a:spcPct val="80000"/>
              </a:lnSpc>
              <a:spcBef>
                <a:spcPts val="500"/>
              </a:spcBef>
              <a:spcAft>
                <a:spcPts val="0"/>
              </a:spcAft>
              <a:buClr>
                <a:srgbClr val="B13F9A"/>
              </a:buClr>
              <a:buSzPts val="1563"/>
              <a:buChar char="◼"/>
            </a:pPr>
            <a:r>
              <a:rPr lang="en-US" sz="1954">
                <a:solidFill>
                  <a:srgbClr val="000000"/>
                </a:solidFill>
              </a:rPr>
              <a:t>Hadoop 2.0</a:t>
            </a:r>
            <a:endParaRPr/>
          </a:p>
          <a:p>
            <a:pPr indent="-171875" lvl="0" marL="274320" rtl="0" algn="l">
              <a:lnSpc>
                <a:spcPct val="80000"/>
              </a:lnSpc>
              <a:spcBef>
                <a:spcPts val="600"/>
              </a:spcBef>
              <a:spcAft>
                <a:spcPts val="0"/>
              </a:spcAft>
              <a:buSzPts val="1613"/>
              <a:buNone/>
            </a:pPr>
            <a:r>
              <a:t/>
            </a:r>
            <a:endParaRPr sz="221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457200" y="320040"/>
            <a:ext cx="7239000" cy="44196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420"/>
              <a:buFont typeface="Trebuchet MS"/>
              <a:buNone/>
            </a:pPr>
            <a:r>
              <a:rPr lang="en-US" sz="3420">
                <a:solidFill>
                  <a:srgbClr val="FF0000"/>
                </a:solidFill>
              </a:rPr>
              <a:t>CLOUDERA VS HORTONWORKS</a:t>
            </a:r>
            <a:endParaRPr sz="3420">
              <a:solidFill>
                <a:srgbClr val="FF0000"/>
              </a:solidFill>
            </a:endParaRPr>
          </a:p>
        </p:txBody>
      </p:sp>
      <p:sp>
        <p:nvSpPr>
          <p:cNvPr id="263" name="Google Shape;263;p26"/>
          <p:cNvSpPr txBox="1"/>
          <p:nvPr>
            <p:ph idx="1" type="body"/>
          </p:nvPr>
        </p:nvSpPr>
        <p:spPr>
          <a:xfrm>
            <a:off x="457200" y="914400"/>
            <a:ext cx="7239000" cy="5541336"/>
          </a:xfrm>
          <a:prstGeom prst="rect">
            <a:avLst/>
          </a:prstGeom>
          <a:noFill/>
          <a:ln>
            <a:noFill/>
          </a:ln>
        </p:spPr>
        <p:txBody>
          <a:bodyPr anchorCtr="0" anchor="t" bIns="45700" lIns="91425" spcFirstLastPara="1" rIns="91425" wrap="square" tIns="45700">
            <a:normAutofit/>
          </a:bodyPr>
          <a:lstStyle/>
          <a:p>
            <a:pPr indent="-274320" lvl="0" marL="274320" rtl="0" algn="l">
              <a:lnSpc>
                <a:spcPct val="80000"/>
              </a:lnSpc>
              <a:spcBef>
                <a:spcPts val="0"/>
              </a:spcBef>
              <a:spcAft>
                <a:spcPts val="0"/>
              </a:spcAft>
              <a:buSzPts val="1329"/>
              <a:buChar char="⦿"/>
            </a:pPr>
            <a:r>
              <a:rPr lang="en-US" sz="1820"/>
              <a:t>Cloudera has announced that its long term goal is to become an </a:t>
            </a:r>
            <a:r>
              <a:rPr b="1" lang="en-US" sz="1820"/>
              <a:t>enterprise data hub</a:t>
            </a:r>
            <a:r>
              <a:rPr lang="en-US" sz="1820"/>
              <a:t>, thus diminishing the need of data warehouse. Hortonworks, on the other hand, remains firmly a provider of </a:t>
            </a:r>
            <a:r>
              <a:rPr b="1" lang="en-US" sz="1820"/>
              <a:t>Hadoop distro</a:t>
            </a:r>
            <a:r>
              <a:rPr lang="en-US" sz="1820"/>
              <a:t>, and has partnered with data warehousing company T</a:t>
            </a:r>
            <a:r>
              <a:rPr b="1" lang="en-US" sz="1820"/>
              <a:t>eradata</a:t>
            </a:r>
            <a:r>
              <a:rPr lang="en-US" sz="1820"/>
              <a:t>.</a:t>
            </a:r>
            <a:endParaRPr/>
          </a:p>
          <a:p>
            <a:pPr indent="-274320" lvl="0" marL="274320" rtl="0" algn="l">
              <a:lnSpc>
                <a:spcPct val="80000"/>
              </a:lnSpc>
              <a:spcBef>
                <a:spcPts val="600"/>
              </a:spcBef>
              <a:spcAft>
                <a:spcPts val="0"/>
              </a:spcAft>
              <a:buSzPts val="1329"/>
              <a:buChar char="⦿"/>
            </a:pPr>
            <a:r>
              <a:rPr lang="en-US" sz="1820"/>
              <a:t>While Cloudera CDH can be run on </a:t>
            </a:r>
            <a:r>
              <a:rPr b="1" lang="en-US" sz="1820"/>
              <a:t>windows server</a:t>
            </a:r>
            <a:r>
              <a:rPr lang="en-US" sz="1820"/>
              <a:t>, HDP is available as a native component on the windows server. A Windows-based Hadoop cluster can be deployed on </a:t>
            </a:r>
            <a:r>
              <a:rPr b="1" lang="en-US" sz="1820"/>
              <a:t>Windows Azure</a:t>
            </a:r>
            <a:r>
              <a:rPr lang="en-US" sz="1820"/>
              <a:t> through HDInsight Service.</a:t>
            </a:r>
            <a:endParaRPr/>
          </a:p>
          <a:p>
            <a:pPr indent="-274320" lvl="0" marL="274320" rtl="0" algn="l">
              <a:lnSpc>
                <a:spcPct val="80000"/>
              </a:lnSpc>
              <a:spcBef>
                <a:spcPts val="600"/>
              </a:spcBef>
              <a:spcAft>
                <a:spcPts val="0"/>
              </a:spcAft>
              <a:buSzPts val="1329"/>
              <a:buChar char="⦿"/>
            </a:pPr>
            <a:r>
              <a:rPr lang="en-US" sz="1820"/>
              <a:t>Cloudera has a proprietary management software </a:t>
            </a:r>
            <a:r>
              <a:rPr b="1" lang="en-US" sz="1820"/>
              <a:t>Cloudera Manager,</a:t>
            </a:r>
            <a:r>
              <a:rPr lang="en-US" sz="1820"/>
              <a:t> SQL query handling interface Impala, as well as Cloudera Search for easy and real-time access of products. Hortonworks has no proprietary software, uses </a:t>
            </a:r>
            <a:r>
              <a:rPr b="1" lang="en-US" sz="1820"/>
              <a:t>Ambari</a:t>
            </a:r>
            <a:r>
              <a:rPr lang="en-US" sz="1820"/>
              <a:t> for management and Stinger for handling queries, and Apache Solr for searches of data.</a:t>
            </a:r>
            <a:endParaRPr/>
          </a:p>
          <a:p>
            <a:pPr indent="-274320" lvl="0" marL="274320" rtl="0" algn="l">
              <a:lnSpc>
                <a:spcPct val="80000"/>
              </a:lnSpc>
              <a:spcBef>
                <a:spcPts val="600"/>
              </a:spcBef>
              <a:spcAft>
                <a:spcPts val="0"/>
              </a:spcAft>
              <a:buSzPts val="1329"/>
              <a:buChar char="⦿"/>
            </a:pPr>
            <a:r>
              <a:rPr lang="en-US" sz="1820"/>
              <a:t>Cloudera has </a:t>
            </a:r>
            <a:r>
              <a:rPr b="1" lang="en-US" sz="1820"/>
              <a:t>a commercial license</a:t>
            </a:r>
            <a:r>
              <a:rPr lang="en-US" sz="1820"/>
              <a:t>, while Hortonworks has </a:t>
            </a:r>
            <a:r>
              <a:rPr b="1" lang="en-US" sz="1820"/>
              <a:t>open source license</a:t>
            </a:r>
            <a:r>
              <a:rPr lang="en-US" sz="1820"/>
              <a:t>. Cloudera also allows the use of its open- source projects free of cost, but the package doesnt include the management suite Cloudera Manager or any other proprietary software.</a:t>
            </a:r>
            <a:endParaRPr/>
          </a:p>
          <a:p>
            <a:pPr indent="-274320" lvl="0" marL="274320" rtl="0" algn="l">
              <a:lnSpc>
                <a:spcPct val="80000"/>
              </a:lnSpc>
              <a:spcBef>
                <a:spcPts val="600"/>
              </a:spcBef>
              <a:spcAft>
                <a:spcPts val="0"/>
              </a:spcAft>
              <a:buSzPts val="1329"/>
              <a:buChar char="⦿"/>
            </a:pPr>
            <a:r>
              <a:rPr lang="en-US" sz="1820"/>
              <a:t>Cloudera has a </a:t>
            </a:r>
            <a:r>
              <a:rPr b="1" lang="en-US" sz="1820"/>
              <a:t>free 60-day tria</a:t>
            </a:r>
            <a:r>
              <a:rPr lang="en-US" sz="1820"/>
              <a:t>l, Hortonworks is </a:t>
            </a:r>
            <a:r>
              <a:rPr b="1" lang="en-US" sz="1820"/>
              <a:t>completely free.</a:t>
            </a:r>
            <a:endParaRPr/>
          </a:p>
          <a:p>
            <a:pPr indent="-189953" lvl="0" marL="274320" rtl="0" algn="l">
              <a:lnSpc>
                <a:spcPct val="80000"/>
              </a:lnSpc>
              <a:spcBef>
                <a:spcPts val="600"/>
              </a:spcBef>
              <a:spcAft>
                <a:spcPts val="0"/>
              </a:spcAft>
              <a:buSzPts val="1329"/>
              <a:buNone/>
            </a:pPr>
            <a:r>
              <a:t/>
            </a:r>
            <a:endParaRPr sz="182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152400" y="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solidFill>
                  <a:srgbClr val="FF0000"/>
                </a:solidFill>
              </a:rPr>
              <a:t>USE CASES OF HADOOP</a:t>
            </a:r>
            <a:endParaRPr>
              <a:solidFill>
                <a:srgbClr val="FF0000"/>
              </a:solidFill>
            </a:endParaRPr>
          </a:p>
        </p:txBody>
      </p:sp>
      <p:sp>
        <p:nvSpPr>
          <p:cNvPr id="269" name="Google Shape;269;p27"/>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ClickStream Data(Mouse Clicks)</a:t>
            </a:r>
            <a:endParaRPr/>
          </a:p>
          <a:p>
            <a:pPr indent="-228600" lvl="1" marL="521208" rtl="0" algn="l">
              <a:spcBef>
                <a:spcPts val="500"/>
              </a:spcBef>
              <a:spcAft>
                <a:spcPts val="0"/>
              </a:spcAft>
              <a:buSzPts val="1840"/>
              <a:buChar char="◼"/>
            </a:pPr>
            <a:r>
              <a:rPr lang="en-US"/>
              <a:t>Helps to understand the purchasing behavior of a customer</a:t>
            </a:r>
            <a:endParaRPr/>
          </a:p>
          <a:p>
            <a:pPr indent="-228600" lvl="1" marL="521208" rtl="0" algn="l">
              <a:spcBef>
                <a:spcPts val="500"/>
              </a:spcBef>
              <a:spcAft>
                <a:spcPts val="0"/>
              </a:spcAft>
              <a:buSzPts val="1840"/>
              <a:buChar char="◼"/>
            </a:pPr>
            <a:r>
              <a:rPr lang="en-US"/>
              <a:t>ClickStream analysis helps online marketers to optimize their product web pages, promotional content etc to improve their business</a:t>
            </a:r>
            <a:endParaRPr/>
          </a:p>
          <a:p>
            <a:pPr indent="-111759" lvl="1" marL="521208" rtl="0" algn="l">
              <a:spcBef>
                <a:spcPts val="500"/>
              </a:spcBef>
              <a:spcAft>
                <a:spcPts val="0"/>
              </a:spcAft>
              <a:buSzPts val="1840"/>
              <a:buNone/>
            </a:pPr>
            <a:r>
              <a:t/>
            </a:r>
            <a:endParaRPr/>
          </a:p>
          <a:p>
            <a:pPr indent="-111759" lvl="1" marL="521208" rtl="0" algn="l">
              <a:spcBef>
                <a:spcPts val="500"/>
              </a:spcBef>
              <a:spcAft>
                <a:spcPts val="0"/>
              </a:spcAft>
              <a:buSzPts val="1840"/>
              <a:buNone/>
            </a:pPr>
            <a:r>
              <a:t/>
            </a:r>
            <a:endParaRPr/>
          </a:p>
          <a:p>
            <a:pPr indent="-153797" lvl="0" marL="274320" rtl="0" algn="l">
              <a:spcBef>
                <a:spcPts val="600"/>
              </a:spcBef>
              <a:spcAft>
                <a:spcPts val="0"/>
              </a:spcAft>
              <a:buSzPts val="1898"/>
              <a:buNone/>
            </a:pPr>
            <a:r>
              <a:t/>
            </a:r>
            <a:endParaRPr/>
          </a:p>
        </p:txBody>
      </p:sp>
      <p:graphicFrame>
        <p:nvGraphicFramePr>
          <p:cNvPr id="270" name="Google Shape;270;p27"/>
          <p:cNvGraphicFramePr/>
          <p:nvPr/>
        </p:nvGraphicFramePr>
        <p:xfrm>
          <a:off x="457200" y="4114800"/>
          <a:ext cx="3000000" cy="3000000"/>
        </p:xfrm>
        <a:graphic>
          <a:graphicData uri="http://schemas.openxmlformats.org/drawingml/2006/table">
            <a:tbl>
              <a:tblPr bandRow="1" firstRow="1">
                <a:noFill/>
                <a:tableStyleId>{76C6ED67-9BCF-4D19-9EDE-7962CEF41AC8}</a:tableStyleId>
              </a:tblPr>
              <a:tblGrid>
                <a:gridCol w="2362200"/>
                <a:gridCol w="2362200"/>
                <a:gridCol w="2362200"/>
              </a:tblGrid>
              <a:tr h="434850">
                <a:tc gridSpan="3">
                  <a:txBody>
                    <a:bodyPr/>
                    <a:lstStyle/>
                    <a:p>
                      <a:pPr indent="0" lvl="0" marL="0" marR="0" rtl="0" algn="ctr">
                        <a:spcBef>
                          <a:spcPts val="0"/>
                        </a:spcBef>
                        <a:spcAft>
                          <a:spcPts val="0"/>
                        </a:spcAft>
                        <a:buNone/>
                      </a:pPr>
                      <a:r>
                        <a:rPr b="1" lang="en-US" sz="1800" u="none" cap="none" strike="noStrike"/>
                        <a:t>ClickStream Data Analysis using Hadoop-Key benefits</a:t>
                      </a:r>
                      <a:endParaRPr b="1" sz="1800" u="none" cap="none" strike="noStrike"/>
                    </a:p>
                  </a:txBody>
                  <a:tcPr marT="45725" marB="45725" marR="91450" marL="91450"/>
                </a:tc>
                <a:tc hMerge="1"/>
                <a:tc hMerge="1"/>
              </a:tr>
              <a:tr h="1393950">
                <a:tc>
                  <a:txBody>
                    <a:bodyPr/>
                    <a:lstStyle/>
                    <a:p>
                      <a:pPr indent="0" lvl="0" marL="0" marR="0" rtl="0" algn="l">
                        <a:spcBef>
                          <a:spcPts val="0"/>
                        </a:spcBef>
                        <a:spcAft>
                          <a:spcPts val="0"/>
                        </a:spcAft>
                        <a:buNone/>
                      </a:pPr>
                      <a:r>
                        <a:rPr b="1" lang="en-US" sz="1800" u="none" cap="none" strike="noStrike"/>
                        <a:t>Joins click stream data with CRM and sales data</a:t>
                      </a:r>
                      <a:endParaRPr b="1" sz="1800"/>
                    </a:p>
                  </a:txBody>
                  <a:tcPr marT="45725" marB="45725" marR="91450" marL="91450"/>
                </a:tc>
                <a:tc>
                  <a:txBody>
                    <a:bodyPr/>
                    <a:lstStyle/>
                    <a:p>
                      <a:pPr indent="0" lvl="0" marL="0" marR="0" rtl="0" algn="l">
                        <a:spcBef>
                          <a:spcPts val="0"/>
                        </a:spcBef>
                        <a:spcAft>
                          <a:spcPts val="0"/>
                        </a:spcAft>
                        <a:buNone/>
                      </a:pPr>
                      <a:r>
                        <a:rPr b="1" lang="en-US" sz="1800"/>
                        <a:t>Stores years of data without much incremental cost</a:t>
                      </a:r>
                      <a:endParaRPr b="1" sz="1800"/>
                    </a:p>
                  </a:txBody>
                  <a:tcPr marT="45725" marB="45725" marR="91450" marL="91450"/>
                </a:tc>
                <a:tc>
                  <a:txBody>
                    <a:bodyPr/>
                    <a:lstStyle/>
                    <a:p>
                      <a:pPr indent="0" lvl="0" marL="0" marR="0" rtl="0" algn="l">
                        <a:spcBef>
                          <a:spcPts val="0"/>
                        </a:spcBef>
                        <a:spcAft>
                          <a:spcPts val="0"/>
                        </a:spcAft>
                        <a:buNone/>
                      </a:pPr>
                      <a:r>
                        <a:rPr b="1" lang="en-US" sz="1800"/>
                        <a:t>Hive or Pig script to analyze data</a:t>
                      </a:r>
                      <a:endParaRPr b="1" sz="1800"/>
                    </a:p>
                  </a:txBody>
                  <a:tcPr marT="45725" marB="45725" marR="91450" marL="91450"/>
                </a:tc>
              </a:tr>
            </a:tbl>
          </a:graphicData>
        </a:graphic>
      </p:graphicFrame>
      <p:sp>
        <p:nvSpPr>
          <p:cNvPr id="271" name="Google Shape;271;p27"/>
          <p:cNvSpPr txBox="1"/>
          <p:nvPr/>
        </p:nvSpPr>
        <p:spPr>
          <a:xfrm>
            <a:off x="2590800" y="6172200"/>
            <a:ext cx="29483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rebuchet MS"/>
                <a:ea typeface="Trebuchet MS"/>
                <a:cs typeface="Trebuchet MS"/>
                <a:sym typeface="Trebuchet MS"/>
              </a:rPr>
              <a:t>ClickStream Data Analysis</a:t>
            </a:r>
            <a:endParaRPr b="1" sz="1800">
              <a:solidFill>
                <a:schemeClr val="dk1"/>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0" y="0"/>
            <a:ext cx="7239000" cy="67056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t>HADOOP ARCHITECTURE</a:t>
            </a:r>
            <a:endParaRPr/>
          </a:p>
        </p:txBody>
      </p:sp>
      <p:sp>
        <p:nvSpPr>
          <p:cNvPr id="277" name="Google Shape;277;p28"/>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None/>
            </a:pPr>
            <a:r>
              <a:t/>
            </a:r>
            <a:endParaRPr/>
          </a:p>
        </p:txBody>
      </p:sp>
      <p:pic>
        <p:nvPicPr>
          <p:cNvPr id="278" name="Google Shape;278;p28"/>
          <p:cNvPicPr preferRelativeResize="0"/>
          <p:nvPr/>
        </p:nvPicPr>
        <p:blipFill rotWithShape="1">
          <a:blip r:embed="rId3">
            <a:alphaModFix/>
          </a:blip>
          <a:srcRect b="0" l="0" r="0" t="0"/>
          <a:stretch/>
        </p:blipFill>
        <p:spPr>
          <a:xfrm>
            <a:off x="152400" y="1066800"/>
            <a:ext cx="8167315" cy="5562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9"/>
          <p:cNvSpPr/>
          <p:nvPr/>
        </p:nvSpPr>
        <p:spPr>
          <a:xfrm>
            <a:off x="381000" y="381000"/>
            <a:ext cx="3810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rebuchet MS"/>
                <a:ea typeface="Trebuchet MS"/>
                <a:cs typeface="Trebuchet MS"/>
                <a:sym typeface="Trebuchet MS"/>
              </a:rPr>
              <a:t>Hadoop Components</a:t>
            </a:r>
            <a:endParaRPr sz="2800">
              <a:solidFill>
                <a:schemeClr val="dk1"/>
              </a:solidFill>
              <a:latin typeface="Trebuchet MS"/>
              <a:ea typeface="Trebuchet MS"/>
              <a:cs typeface="Trebuchet MS"/>
              <a:sym typeface="Trebuchet MS"/>
            </a:endParaRPr>
          </a:p>
        </p:txBody>
      </p:sp>
      <p:sp>
        <p:nvSpPr>
          <p:cNvPr id="284" name="Google Shape;284;p29"/>
          <p:cNvSpPr/>
          <p:nvPr/>
        </p:nvSpPr>
        <p:spPr>
          <a:xfrm>
            <a:off x="685800" y="1295400"/>
            <a:ext cx="7162800" cy="4191000"/>
          </a:xfrm>
          <a:prstGeom prst="rect">
            <a:avLst/>
          </a:prstGeom>
          <a:solidFill>
            <a:schemeClr val="accent1"/>
          </a:solidFill>
          <a:ln cap="flat" cmpd="sng" w="40000">
            <a:solidFill>
              <a:srgbClr val="862C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85" name="Google Shape;285;p29"/>
          <p:cNvSpPr/>
          <p:nvPr/>
        </p:nvSpPr>
        <p:spPr>
          <a:xfrm>
            <a:off x="1676400" y="3505200"/>
            <a:ext cx="5257800" cy="1828800"/>
          </a:xfrm>
          <a:prstGeom prst="rect">
            <a:avLst/>
          </a:prstGeom>
          <a:solidFill>
            <a:schemeClr val="lt1"/>
          </a:solidFill>
          <a:ln cap="flat" cmpd="sng" w="40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zzcxzvzvfv</a:t>
            </a:r>
            <a:endParaRPr sz="1800">
              <a:solidFill>
                <a:schemeClr val="dk1"/>
              </a:solidFill>
              <a:latin typeface="Trebuchet MS"/>
              <a:ea typeface="Trebuchet MS"/>
              <a:cs typeface="Trebuchet MS"/>
              <a:sym typeface="Trebuchet MS"/>
            </a:endParaRPr>
          </a:p>
        </p:txBody>
      </p:sp>
      <p:sp>
        <p:nvSpPr>
          <p:cNvPr id="286" name="Google Shape;286;p29"/>
          <p:cNvSpPr/>
          <p:nvPr/>
        </p:nvSpPr>
        <p:spPr>
          <a:xfrm>
            <a:off x="2667000" y="4191000"/>
            <a:ext cx="3276600" cy="381000"/>
          </a:xfrm>
          <a:prstGeom prst="rect">
            <a:avLst/>
          </a:prstGeom>
          <a:solidFill>
            <a:schemeClr val="accent1"/>
          </a:solidFill>
          <a:ln cap="flat" cmpd="sng" w="40000">
            <a:solidFill>
              <a:srgbClr val="862C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rebuchet MS"/>
                <a:ea typeface="Trebuchet MS"/>
                <a:cs typeface="Trebuchet MS"/>
                <a:sym typeface="Trebuchet MS"/>
              </a:rPr>
              <a:t>Map Reduce Programming</a:t>
            </a:r>
            <a:endParaRPr sz="1800">
              <a:solidFill>
                <a:schemeClr val="lt1"/>
              </a:solidFill>
              <a:latin typeface="Trebuchet MS"/>
              <a:ea typeface="Trebuchet MS"/>
              <a:cs typeface="Trebuchet MS"/>
              <a:sym typeface="Trebuchet MS"/>
            </a:endParaRPr>
          </a:p>
        </p:txBody>
      </p:sp>
      <p:sp>
        <p:nvSpPr>
          <p:cNvPr id="287" name="Google Shape;287;p29"/>
          <p:cNvSpPr/>
          <p:nvPr/>
        </p:nvSpPr>
        <p:spPr>
          <a:xfrm>
            <a:off x="2667000" y="4724400"/>
            <a:ext cx="3352800" cy="457200"/>
          </a:xfrm>
          <a:prstGeom prst="rect">
            <a:avLst/>
          </a:prstGeom>
          <a:solidFill>
            <a:schemeClr val="accent1"/>
          </a:solidFill>
          <a:ln cap="flat" cmpd="sng" w="40000">
            <a:solidFill>
              <a:srgbClr val="862C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rebuchet MS"/>
                <a:ea typeface="Trebuchet MS"/>
                <a:cs typeface="Trebuchet MS"/>
                <a:sym typeface="Trebuchet MS"/>
              </a:rPr>
              <a:t>HDFS</a:t>
            </a:r>
            <a:endParaRPr sz="1800">
              <a:solidFill>
                <a:schemeClr val="lt1"/>
              </a:solidFill>
              <a:latin typeface="Trebuchet MS"/>
              <a:ea typeface="Trebuchet MS"/>
              <a:cs typeface="Trebuchet MS"/>
              <a:sym typeface="Trebuchet MS"/>
            </a:endParaRPr>
          </a:p>
        </p:txBody>
      </p:sp>
      <p:sp>
        <p:nvSpPr>
          <p:cNvPr id="288" name="Google Shape;288;p29"/>
          <p:cNvSpPr/>
          <p:nvPr/>
        </p:nvSpPr>
        <p:spPr>
          <a:xfrm>
            <a:off x="914400" y="2209800"/>
            <a:ext cx="1219200" cy="304800"/>
          </a:xfrm>
          <a:prstGeom prst="rect">
            <a:avLst/>
          </a:prstGeom>
          <a:solidFill>
            <a:schemeClr val="lt1"/>
          </a:solidFill>
          <a:ln cap="flat" cmpd="sng" w="40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FLUME</a:t>
            </a:r>
            <a:endParaRPr sz="1800">
              <a:solidFill>
                <a:schemeClr val="dk1"/>
              </a:solidFill>
              <a:latin typeface="Trebuchet MS"/>
              <a:ea typeface="Trebuchet MS"/>
              <a:cs typeface="Trebuchet MS"/>
              <a:sym typeface="Trebuchet MS"/>
            </a:endParaRPr>
          </a:p>
        </p:txBody>
      </p:sp>
      <p:sp>
        <p:nvSpPr>
          <p:cNvPr id="289" name="Google Shape;289;p29"/>
          <p:cNvSpPr/>
          <p:nvPr/>
        </p:nvSpPr>
        <p:spPr>
          <a:xfrm>
            <a:off x="5943600" y="2209800"/>
            <a:ext cx="1219200" cy="304800"/>
          </a:xfrm>
          <a:prstGeom prst="rect">
            <a:avLst/>
          </a:prstGeom>
          <a:solidFill>
            <a:schemeClr val="lt1"/>
          </a:solidFill>
          <a:ln cap="flat" cmpd="sng" w="40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a:t>
            </a:r>
            <a:endParaRPr sz="1800">
              <a:solidFill>
                <a:schemeClr val="dk1"/>
              </a:solidFill>
              <a:latin typeface="Trebuchet MS"/>
              <a:ea typeface="Trebuchet MS"/>
              <a:cs typeface="Trebuchet MS"/>
              <a:sym typeface="Trebuchet MS"/>
            </a:endParaRPr>
          </a:p>
        </p:txBody>
      </p:sp>
      <p:sp>
        <p:nvSpPr>
          <p:cNvPr id="290" name="Google Shape;290;p29"/>
          <p:cNvSpPr/>
          <p:nvPr/>
        </p:nvSpPr>
        <p:spPr>
          <a:xfrm>
            <a:off x="4191000" y="2209800"/>
            <a:ext cx="1219200" cy="304800"/>
          </a:xfrm>
          <a:prstGeom prst="rect">
            <a:avLst/>
          </a:prstGeom>
          <a:solidFill>
            <a:schemeClr val="lt1"/>
          </a:solidFill>
          <a:ln cap="flat" cmpd="sng" w="40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MAHOUT</a:t>
            </a:r>
            <a:endParaRPr sz="1800">
              <a:solidFill>
                <a:schemeClr val="dk1"/>
              </a:solidFill>
              <a:latin typeface="Trebuchet MS"/>
              <a:ea typeface="Trebuchet MS"/>
              <a:cs typeface="Trebuchet MS"/>
              <a:sym typeface="Trebuchet MS"/>
            </a:endParaRPr>
          </a:p>
        </p:txBody>
      </p:sp>
      <p:sp>
        <p:nvSpPr>
          <p:cNvPr id="291" name="Google Shape;291;p29"/>
          <p:cNvSpPr/>
          <p:nvPr/>
        </p:nvSpPr>
        <p:spPr>
          <a:xfrm>
            <a:off x="2590800" y="2209800"/>
            <a:ext cx="1219200" cy="304800"/>
          </a:xfrm>
          <a:prstGeom prst="rect">
            <a:avLst/>
          </a:prstGeom>
          <a:solidFill>
            <a:schemeClr val="lt1"/>
          </a:solidFill>
          <a:ln cap="flat" cmpd="sng" w="40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OOZIE</a:t>
            </a:r>
            <a:endParaRPr sz="1800">
              <a:solidFill>
                <a:schemeClr val="dk1"/>
              </a:solidFill>
              <a:latin typeface="Trebuchet MS"/>
              <a:ea typeface="Trebuchet MS"/>
              <a:cs typeface="Trebuchet MS"/>
              <a:sym typeface="Trebuchet MS"/>
            </a:endParaRPr>
          </a:p>
        </p:txBody>
      </p:sp>
      <p:sp>
        <p:nvSpPr>
          <p:cNvPr id="292" name="Google Shape;292;p29"/>
          <p:cNvSpPr/>
          <p:nvPr/>
        </p:nvSpPr>
        <p:spPr>
          <a:xfrm>
            <a:off x="5943600" y="2819400"/>
            <a:ext cx="1219200" cy="304800"/>
          </a:xfrm>
          <a:prstGeom prst="rect">
            <a:avLst/>
          </a:prstGeom>
          <a:solidFill>
            <a:schemeClr val="lt1"/>
          </a:solidFill>
          <a:ln cap="flat" cmpd="sng" w="40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HBASE</a:t>
            </a:r>
            <a:endParaRPr sz="1800">
              <a:solidFill>
                <a:schemeClr val="dk1"/>
              </a:solidFill>
              <a:latin typeface="Trebuchet MS"/>
              <a:ea typeface="Trebuchet MS"/>
              <a:cs typeface="Trebuchet MS"/>
              <a:sym typeface="Trebuchet MS"/>
            </a:endParaRPr>
          </a:p>
        </p:txBody>
      </p:sp>
      <p:sp>
        <p:nvSpPr>
          <p:cNvPr id="293" name="Google Shape;293;p29"/>
          <p:cNvSpPr/>
          <p:nvPr/>
        </p:nvSpPr>
        <p:spPr>
          <a:xfrm>
            <a:off x="4191000" y="2895600"/>
            <a:ext cx="1219200" cy="304800"/>
          </a:xfrm>
          <a:prstGeom prst="rect">
            <a:avLst/>
          </a:prstGeom>
          <a:solidFill>
            <a:schemeClr val="lt1"/>
          </a:solidFill>
          <a:ln cap="flat" cmpd="sng" w="40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SQOOP</a:t>
            </a:r>
            <a:endParaRPr sz="1800">
              <a:solidFill>
                <a:schemeClr val="dk1"/>
              </a:solidFill>
              <a:latin typeface="Trebuchet MS"/>
              <a:ea typeface="Trebuchet MS"/>
              <a:cs typeface="Trebuchet MS"/>
              <a:sym typeface="Trebuchet MS"/>
            </a:endParaRPr>
          </a:p>
        </p:txBody>
      </p:sp>
      <p:sp>
        <p:nvSpPr>
          <p:cNvPr id="294" name="Google Shape;294;p29"/>
          <p:cNvSpPr/>
          <p:nvPr/>
        </p:nvSpPr>
        <p:spPr>
          <a:xfrm>
            <a:off x="2590800" y="2895600"/>
            <a:ext cx="1219200" cy="304800"/>
          </a:xfrm>
          <a:prstGeom prst="rect">
            <a:avLst/>
          </a:prstGeom>
          <a:solidFill>
            <a:schemeClr val="lt1"/>
          </a:solidFill>
          <a:ln cap="flat" cmpd="sng" w="40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PIG</a:t>
            </a:r>
            <a:endParaRPr sz="1800">
              <a:solidFill>
                <a:schemeClr val="dk1"/>
              </a:solidFill>
              <a:latin typeface="Trebuchet MS"/>
              <a:ea typeface="Trebuchet MS"/>
              <a:cs typeface="Trebuchet MS"/>
              <a:sym typeface="Trebuchet MS"/>
            </a:endParaRPr>
          </a:p>
        </p:txBody>
      </p:sp>
      <p:sp>
        <p:nvSpPr>
          <p:cNvPr id="295" name="Google Shape;295;p29"/>
          <p:cNvSpPr/>
          <p:nvPr/>
        </p:nvSpPr>
        <p:spPr>
          <a:xfrm>
            <a:off x="914400" y="2895600"/>
            <a:ext cx="1219200" cy="304800"/>
          </a:xfrm>
          <a:prstGeom prst="rect">
            <a:avLst/>
          </a:prstGeom>
          <a:solidFill>
            <a:schemeClr val="lt1"/>
          </a:solidFill>
          <a:ln cap="flat" cmpd="sng" w="40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HIVE</a:t>
            </a:r>
            <a:endParaRPr sz="1800">
              <a:solidFill>
                <a:schemeClr val="dk1"/>
              </a:solidFill>
              <a:latin typeface="Trebuchet MS"/>
              <a:ea typeface="Trebuchet MS"/>
              <a:cs typeface="Trebuchet MS"/>
              <a:sym typeface="Trebuchet MS"/>
            </a:endParaRPr>
          </a:p>
        </p:txBody>
      </p:sp>
      <p:sp>
        <p:nvSpPr>
          <p:cNvPr id="296" name="Google Shape;296;p29"/>
          <p:cNvSpPr txBox="1"/>
          <p:nvPr/>
        </p:nvSpPr>
        <p:spPr>
          <a:xfrm>
            <a:off x="1905000" y="3657600"/>
            <a:ext cx="3886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Core Components</a:t>
            </a:r>
            <a:endParaRPr sz="1800">
              <a:solidFill>
                <a:schemeClr val="dk1"/>
              </a:solidFill>
              <a:latin typeface="Trebuchet MS"/>
              <a:ea typeface="Trebuchet MS"/>
              <a:cs typeface="Trebuchet MS"/>
              <a:sym typeface="Trebuchet MS"/>
            </a:endParaRPr>
          </a:p>
        </p:txBody>
      </p:sp>
      <p:sp>
        <p:nvSpPr>
          <p:cNvPr id="297" name="Google Shape;297;p29"/>
          <p:cNvSpPr/>
          <p:nvPr/>
        </p:nvSpPr>
        <p:spPr>
          <a:xfrm>
            <a:off x="914400" y="1600200"/>
            <a:ext cx="2286000" cy="304800"/>
          </a:xfrm>
          <a:prstGeom prst="rect">
            <a:avLst/>
          </a:prstGeom>
          <a:solidFill>
            <a:schemeClr val="dk1"/>
          </a:solidFill>
          <a:ln cap="flat" cmpd="sng" w="400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Trebuchet MS"/>
                <a:ea typeface="Trebuchet MS"/>
                <a:cs typeface="Trebuchet MS"/>
                <a:sym typeface="Trebuchet MS"/>
              </a:rPr>
              <a:t>Hadoop Ecosystem</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0"/>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t>HADOOP CORE COMPONENTS</a:t>
            </a:r>
            <a:endParaRPr/>
          </a:p>
        </p:txBody>
      </p:sp>
      <p:sp>
        <p:nvSpPr>
          <p:cNvPr id="303" name="Google Shape;303;p30"/>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Font typeface="Arial"/>
              <a:buChar char="•"/>
            </a:pPr>
            <a:r>
              <a:rPr lang="en-US"/>
              <a:t>HDFS</a:t>
            </a:r>
            <a:endParaRPr/>
          </a:p>
          <a:p>
            <a:pPr indent="-228600" lvl="1" marL="521208" rtl="0" algn="l">
              <a:spcBef>
                <a:spcPts val="500"/>
              </a:spcBef>
              <a:spcAft>
                <a:spcPts val="0"/>
              </a:spcAft>
              <a:buSzPts val="1840"/>
              <a:buFont typeface="Arial"/>
              <a:buChar char="•"/>
            </a:pPr>
            <a:r>
              <a:rPr lang="en-US">
                <a:solidFill>
                  <a:schemeClr val="dk1"/>
                </a:solidFill>
              </a:rPr>
              <a:t>Storage component</a:t>
            </a:r>
            <a:endParaRPr/>
          </a:p>
          <a:p>
            <a:pPr indent="-228600" lvl="1" marL="521208" rtl="0" algn="l">
              <a:spcBef>
                <a:spcPts val="500"/>
              </a:spcBef>
              <a:spcAft>
                <a:spcPts val="0"/>
              </a:spcAft>
              <a:buSzPts val="1840"/>
              <a:buFont typeface="Arial"/>
              <a:buChar char="•"/>
            </a:pPr>
            <a:r>
              <a:rPr lang="en-US">
                <a:solidFill>
                  <a:schemeClr val="dk1"/>
                </a:solidFill>
              </a:rPr>
              <a:t>Distributives data across several nodes</a:t>
            </a:r>
            <a:endParaRPr/>
          </a:p>
          <a:p>
            <a:pPr indent="-228600" lvl="1" marL="521208" rtl="0" algn="l">
              <a:spcBef>
                <a:spcPts val="500"/>
              </a:spcBef>
              <a:spcAft>
                <a:spcPts val="0"/>
              </a:spcAft>
              <a:buSzPts val="1840"/>
              <a:buFont typeface="Arial"/>
              <a:buChar char="•"/>
            </a:pPr>
            <a:r>
              <a:rPr lang="en-US">
                <a:solidFill>
                  <a:schemeClr val="dk1"/>
                </a:solidFill>
              </a:rPr>
              <a:t>Natively redundant</a:t>
            </a:r>
            <a:endParaRPr/>
          </a:p>
          <a:p>
            <a:pPr indent="-274320" lvl="0" marL="274320" rtl="0" algn="l">
              <a:spcBef>
                <a:spcPts val="600"/>
              </a:spcBef>
              <a:spcAft>
                <a:spcPts val="0"/>
              </a:spcAft>
              <a:buClr>
                <a:srgbClr val="B13F9A"/>
              </a:buClr>
              <a:buSzPts val="1898"/>
              <a:buFont typeface="Arial"/>
              <a:buChar char="•"/>
            </a:pPr>
            <a:r>
              <a:rPr lang="en-US">
                <a:solidFill>
                  <a:srgbClr val="000000"/>
                </a:solidFill>
              </a:rPr>
              <a:t>MapReduce </a:t>
            </a:r>
            <a:endParaRPr/>
          </a:p>
          <a:p>
            <a:pPr indent="-228600" lvl="1" marL="521208" rtl="0" algn="l">
              <a:spcBef>
                <a:spcPts val="500"/>
              </a:spcBef>
              <a:spcAft>
                <a:spcPts val="0"/>
              </a:spcAft>
              <a:buSzPts val="1840"/>
              <a:buFont typeface="Arial"/>
              <a:buChar char="•"/>
            </a:pPr>
            <a:r>
              <a:rPr lang="en-US">
                <a:solidFill>
                  <a:srgbClr val="000000"/>
                </a:solidFill>
              </a:rPr>
              <a:t>Computational frame work</a:t>
            </a:r>
            <a:endParaRPr/>
          </a:p>
          <a:p>
            <a:pPr indent="-228600" lvl="1" marL="521208" rtl="0" algn="l">
              <a:spcBef>
                <a:spcPts val="500"/>
              </a:spcBef>
              <a:spcAft>
                <a:spcPts val="0"/>
              </a:spcAft>
              <a:buSzPts val="1840"/>
              <a:buFont typeface="Arial"/>
              <a:buChar char="•"/>
            </a:pPr>
            <a:r>
              <a:rPr lang="en-US">
                <a:solidFill>
                  <a:srgbClr val="000000"/>
                </a:solidFill>
              </a:rPr>
              <a:t>Splits a task across multiple nodes</a:t>
            </a:r>
            <a:endParaRPr/>
          </a:p>
          <a:p>
            <a:pPr indent="-228600" lvl="1" marL="521208" rtl="0" algn="l">
              <a:spcBef>
                <a:spcPts val="500"/>
              </a:spcBef>
              <a:spcAft>
                <a:spcPts val="0"/>
              </a:spcAft>
              <a:buSzPts val="1840"/>
              <a:buFont typeface="Arial"/>
              <a:buChar char="•"/>
            </a:pPr>
            <a:r>
              <a:rPr lang="en-US">
                <a:solidFill>
                  <a:srgbClr val="000000"/>
                </a:solidFill>
              </a:rPr>
              <a:t>Process data in parallel</a:t>
            </a:r>
            <a:endParaRPr/>
          </a:p>
          <a:p>
            <a:pPr indent="-274320" lvl="0" marL="274320" rtl="0" algn="l">
              <a:spcBef>
                <a:spcPts val="600"/>
              </a:spcBef>
              <a:spcAft>
                <a:spcPts val="0"/>
              </a:spcAft>
              <a:buSzPts val="1898"/>
              <a:buNone/>
            </a:pPr>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4"/>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420"/>
              <a:buFont typeface="Trebuchet MS"/>
              <a:buNone/>
            </a:pPr>
            <a:r>
              <a:rPr lang="en-US" sz="3420"/>
              <a:t>INTRODUCING HADOOP</a:t>
            </a:r>
            <a:br>
              <a:rPr lang="en-US" sz="3420"/>
            </a:br>
            <a:endParaRPr sz="3420"/>
          </a:p>
        </p:txBody>
      </p:sp>
      <p:sp>
        <p:nvSpPr>
          <p:cNvPr id="106" name="Google Shape;106;p4"/>
          <p:cNvSpPr txBox="1"/>
          <p:nvPr>
            <p:ph idx="1" type="body"/>
          </p:nvPr>
        </p:nvSpPr>
        <p:spPr>
          <a:xfrm>
            <a:off x="457200" y="1143000"/>
            <a:ext cx="7239000" cy="53127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Big Data</a:t>
            </a:r>
            <a:endParaRPr/>
          </a:p>
          <a:p>
            <a:pPr indent="-228600" lvl="1" marL="521208" rtl="0" algn="l">
              <a:spcBef>
                <a:spcPts val="500"/>
              </a:spcBef>
              <a:spcAft>
                <a:spcPts val="0"/>
              </a:spcAft>
              <a:buSzPts val="1840"/>
              <a:buChar char="◼"/>
            </a:pPr>
            <a:r>
              <a:rPr lang="en-US">
                <a:solidFill>
                  <a:schemeClr val="dk1"/>
                </a:solidFill>
              </a:rPr>
              <a:t>Extremely large datasets that are hard to deal with using relational databases</a:t>
            </a:r>
            <a:endParaRPr/>
          </a:p>
          <a:p>
            <a:pPr indent="-228600" lvl="3" marL="1005839" rtl="0" algn="l">
              <a:spcBef>
                <a:spcPts val="400"/>
              </a:spcBef>
              <a:spcAft>
                <a:spcPts val="0"/>
              </a:spcAft>
              <a:buSzPts val="1600"/>
              <a:buChar char="⚫"/>
            </a:pPr>
            <a:r>
              <a:rPr lang="en-US">
                <a:solidFill>
                  <a:schemeClr val="dk1"/>
                </a:solidFill>
              </a:rPr>
              <a:t>Storage/cost</a:t>
            </a:r>
            <a:endParaRPr/>
          </a:p>
          <a:p>
            <a:pPr indent="-228600" lvl="3" marL="1005839" rtl="0" algn="l">
              <a:spcBef>
                <a:spcPts val="400"/>
              </a:spcBef>
              <a:spcAft>
                <a:spcPts val="0"/>
              </a:spcAft>
              <a:buSzPts val="1600"/>
              <a:buChar char="⚫"/>
            </a:pPr>
            <a:r>
              <a:rPr lang="en-US">
                <a:solidFill>
                  <a:schemeClr val="dk1"/>
                </a:solidFill>
              </a:rPr>
              <a:t>Search/performance</a:t>
            </a:r>
            <a:endParaRPr/>
          </a:p>
          <a:p>
            <a:pPr indent="-228600" lvl="3" marL="1005839" rtl="0" algn="l">
              <a:spcBef>
                <a:spcPts val="400"/>
              </a:spcBef>
              <a:spcAft>
                <a:spcPts val="0"/>
              </a:spcAft>
              <a:buSzPts val="1600"/>
              <a:buChar char="⚫"/>
            </a:pPr>
            <a:r>
              <a:rPr lang="en-US">
                <a:solidFill>
                  <a:schemeClr val="dk1"/>
                </a:solidFill>
              </a:rPr>
              <a:t>Analytics and Visualization</a:t>
            </a:r>
            <a:endParaRPr/>
          </a:p>
          <a:p>
            <a:pPr indent="-228599" lvl="3" marL="1005839" rtl="0" algn="l">
              <a:spcBef>
                <a:spcPts val="400"/>
              </a:spcBef>
              <a:spcAft>
                <a:spcPts val="0"/>
              </a:spcAft>
              <a:buSzPts val="1600"/>
              <a:buNone/>
            </a:pPr>
            <a:r>
              <a:t/>
            </a:r>
            <a:endParaRPr>
              <a:solidFill>
                <a:schemeClr val="dk1"/>
              </a:solidFill>
            </a:endParaRPr>
          </a:p>
          <a:p>
            <a:pPr indent="-228600" lvl="1" marL="521208" rtl="0" algn="l">
              <a:spcBef>
                <a:spcPts val="500"/>
              </a:spcBef>
              <a:spcAft>
                <a:spcPts val="0"/>
              </a:spcAft>
              <a:buClr>
                <a:srgbClr val="F9B639"/>
              </a:buClr>
              <a:buSzPts val="1840"/>
              <a:buChar char="◼"/>
            </a:pPr>
            <a:r>
              <a:rPr lang="en-US">
                <a:solidFill>
                  <a:schemeClr val="dk1"/>
                </a:solidFill>
              </a:rPr>
              <a:t>Need for parallel processing on hundreds of machines</a:t>
            </a:r>
            <a:endParaRPr/>
          </a:p>
          <a:p>
            <a:pPr indent="-228600" lvl="3" marL="1005839" rtl="0" algn="l">
              <a:spcBef>
                <a:spcPts val="400"/>
              </a:spcBef>
              <a:spcAft>
                <a:spcPts val="0"/>
              </a:spcAft>
              <a:buClr>
                <a:srgbClr val="F9B639"/>
              </a:buClr>
              <a:buSzPts val="1600"/>
              <a:buChar char="⚫"/>
            </a:pPr>
            <a:r>
              <a:rPr lang="en-US">
                <a:solidFill>
                  <a:schemeClr val="dk1"/>
                </a:solidFill>
              </a:rPr>
              <a:t>ETL can not complete with in a reasonable time</a:t>
            </a:r>
            <a:endParaRPr/>
          </a:p>
          <a:p>
            <a:pPr indent="-228600" lvl="3" marL="1005839" rtl="0" algn="l">
              <a:spcBef>
                <a:spcPts val="400"/>
              </a:spcBef>
              <a:spcAft>
                <a:spcPts val="0"/>
              </a:spcAft>
              <a:buClr>
                <a:srgbClr val="F9B639"/>
              </a:buClr>
              <a:buSzPts val="1600"/>
              <a:buChar char="⚫"/>
            </a:pPr>
            <a:r>
              <a:rPr lang="en-US">
                <a:solidFill>
                  <a:schemeClr val="dk1"/>
                </a:solidFill>
              </a:rPr>
              <a:t>Beyond 24hrs-never catch up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0" y="0"/>
            <a:ext cx="7239000" cy="8382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t>HADOOP ECOSYSTEM</a:t>
            </a:r>
            <a:endParaRPr/>
          </a:p>
        </p:txBody>
      </p:sp>
      <p:graphicFrame>
        <p:nvGraphicFramePr>
          <p:cNvPr id="309" name="Google Shape;309;p31"/>
          <p:cNvGraphicFramePr/>
          <p:nvPr/>
        </p:nvGraphicFramePr>
        <p:xfrm>
          <a:off x="0" y="1371600"/>
          <a:ext cx="3000000" cy="3000000"/>
        </p:xfrm>
        <a:graphic>
          <a:graphicData uri="http://schemas.openxmlformats.org/drawingml/2006/table">
            <a:tbl>
              <a:tblPr bandRow="1" firstRow="1">
                <a:noFill/>
                <a:tableStyleId>{76C6ED67-9BCF-4D19-9EDE-7962CEF41AC8}</a:tableStyleId>
              </a:tblPr>
              <a:tblGrid>
                <a:gridCol w="1346200"/>
                <a:gridCol w="1346200"/>
                <a:gridCol w="1346200"/>
                <a:gridCol w="1346200"/>
                <a:gridCol w="1346200"/>
                <a:gridCol w="1346200"/>
              </a:tblGrid>
              <a:tr h="1066800">
                <a:tc gridSpan="6">
                  <a:txBody>
                    <a:bodyPr/>
                    <a:lstStyle/>
                    <a:p>
                      <a:pPr indent="0" lvl="0" marL="0" marR="0" rtl="0" algn="ctr">
                        <a:spcBef>
                          <a:spcPts val="0"/>
                        </a:spcBef>
                        <a:spcAft>
                          <a:spcPts val="0"/>
                        </a:spcAft>
                        <a:buNone/>
                      </a:pPr>
                      <a:r>
                        <a:rPr b="1" lang="en-US" sz="2000"/>
                        <a:t>Ambari</a:t>
                      </a:r>
                      <a:endParaRPr b="1" sz="2000"/>
                    </a:p>
                    <a:p>
                      <a:pPr indent="0" lvl="0" marL="0" marR="0" rtl="0" algn="ctr">
                        <a:spcBef>
                          <a:spcPts val="0"/>
                        </a:spcBef>
                        <a:spcAft>
                          <a:spcPts val="0"/>
                        </a:spcAft>
                        <a:buNone/>
                      </a:pPr>
                      <a:r>
                        <a:rPr b="1" lang="en-US" sz="2000"/>
                        <a:t>(provisioning,</a:t>
                      </a:r>
                      <a:r>
                        <a:rPr b="1" lang="en-US" sz="2000"/>
                        <a:t> </a:t>
                      </a:r>
                      <a:r>
                        <a:rPr b="1" lang="en-US" sz="2000"/>
                        <a:t>managing and monitoring hadoop cluster)</a:t>
                      </a:r>
                      <a:endParaRPr b="1" sz="2000"/>
                    </a:p>
                  </a:txBody>
                  <a:tcPr marT="45725" marB="45725" marR="91450" marL="91450"/>
                </a:tc>
                <a:tc hMerge="1"/>
                <a:tc hMerge="1"/>
                <a:tc hMerge="1"/>
                <a:tc hMerge="1"/>
                <a:tc hMerge="1"/>
              </a:tr>
              <a:tr h="2016825">
                <a:tc>
                  <a:txBody>
                    <a:bodyPr/>
                    <a:lstStyle/>
                    <a:p>
                      <a:pPr indent="0" lvl="0" marL="0" marR="0" rtl="0" algn="l">
                        <a:spcBef>
                          <a:spcPts val="0"/>
                        </a:spcBef>
                        <a:spcAft>
                          <a:spcPts val="0"/>
                        </a:spcAft>
                        <a:buNone/>
                      </a:pPr>
                      <a:r>
                        <a:rPr b="1" lang="en-US" sz="1800"/>
                        <a:t>Sqoop (relational database data collector)</a:t>
                      </a:r>
                      <a:endParaRPr b="1" sz="1800"/>
                    </a:p>
                  </a:txBody>
                  <a:tcPr marT="45725" marB="45725" marR="91450" marL="91450"/>
                </a:tc>
                <a:tc>
                  <a:txBody>
                    <a:bodyPr/>
                    <a:lstStyle/>
                    <a:p>
                      <a:pPr indent="0" lvl="0" marL="0" marR="0" rtl="0" algn="l">
                        <a:spcBef>
                          <a:spcPts val="0"/>
                        </a:spcBef>
                        <a:spcAft>
                          <a:spcPts val="0"/>
                        </a:spcAft>
                        <a:buNone/>
                      </a:pPr>
                      <a:r>
                        <a:rPr b="1" lang="en-US" sz="1800"/>
                        <a:t>Mahout (machine learning)</a:t>
                      </a:r>
                      <a:endParaRPr b="1" sz="1800"/>
                    </a:p>
                  </a:txBody>
                  <a:tcPr marT="45725" marB="45725" marR="91450" marL="91450"/>
                </a:tc>
                <a:tc>
                  <a:txBody>
                    <a:bodyPr/>
                    <a:lstStyle/>
                    <a:p>
                      <a:pPr indent="0" lvl="0" marL="0" marR="0" rtl="0" algn="l">
                        <a:spcBef>
                          <a:spcPts val="0"/>
                        </a:spcBef>
                        <a:spcAft>
                          <a:spcPts val="0"/>
                        </a:spcAft>
                        <a:buNone/>
                      </a:pPr>
                      <a:r>
                        <a:rPr b="1" lang="en-US" sz="1800"/>
                        <a:t>Pig (data flow)</a:t>
                      </a:r>
                      <a:endParaRPr b="1" sz="1800"/>
                    </a:p>
                  </a:txBody>
                  <a:tcPr marT="45725" marB="45725" marR="91450" marL="91450"/>
                </a:tc>
                <a:tc>
                  <a:txBody>
                    <a:bodyPr/>
                    <a:lstStyle/>
                    <a:p>
                      <a:pPr indent="0" lvl="0" marL="0" marR="0" rtl="0" algn="l">
                        <a:spcBef>
                          <a:spcPts val="0"/>
                        </a:spcBef>
                        <a:spcAft>
                          <a:spcPts val="0"/>
                        </a:spcAft>
                        <a:buNone/>
                      </a:pPr>
                      <a:r>
                        <a:rPr b="1" lang="en-US" sz="1800"/>
                        <a:t>R</a:t>
                      </a:r>
                      <a:endParaRPr/>
                    </a:p>
                    <a:p>
                      <a:pPr indent="0" lvl="0" marL="0" marR="0" rtl="0" algn="l">
                        <a:spcBef>
                          <a:spcPts val="0"/>
                        </a:spcBef>
                        <a:spcAft>
                          <a:spcPts val="0"/>
                        </a:spcAft>
                        <a:buNone/>
                      </a:pPr>
                      <a:r>
                        <a:rPr b="1" lang="en-US" sz="1800"/>
                        <a:t>(statistics)</a:t>
                      </a:r>
                      <a:endParaRPr b="1" sz="1800"/>
                    </a:p>
                  </a:txBody>
                  <a:tcPr marT="45725" marB="45725" marR="91450" marL="91450"/>
                </a:tc>
                <a:tc>
                  <a:txBody>
                    <a:bodyPr/>
                    <a:lstStyle/>
                    <a:p>
                      <a:pPr indent="0" lvl="0" marL="0" marR="0" rtl="0" algn="l">
                        <a:spcBef>
                          <a:spcPts val="0"/>
                        </a:spcBef>
                        <a:spcAft>
                          <a:spcPts val="0"/>
                        </a:spcAft>
                        <a:buNone/>
                      </a:pPr>
                      <a:r>
                        <a:rPr b="1" lang="en-US" sz="1800"/>
                        <a:t>Hive(data warehouse)</a:t>
                      </a:r>
                      <a:endParaRPr b="1" sz="1800"/>
                    </a:p>
                  </a:txBody>
                  <a:tcPr marT="45725" marB="45725" marR="91450" marL="91450"/>
                </a:tc>
                <a:tc>
                  <a:txBody>
                    <a:bodyPr/>
                    <a:lstStyle/>
                    <a:p>
                      <a:pPr indent="0" lvl="0" marL="0" marR="0" rtl="0" algn="l">
                        <a:spcBef>
                          <a:spcPts val="0"/>
                        </a:spcBef>
                        <a:spcAft>
                          <a:spcPts val="0"/>
                        </a:spcAft>
                        <a:buNone/>
                      </a:pPr>
                      <a:r>
                        <a:rPr b="1" lang="en-US" sz="1800"/>
                        <a:t>Oozie (work flow-manages hadoop jobs)</a:t>
                      </a:r>
                      <a:endParaRPr b="1" sz="1800"/>
                    </a:p>
                  </a:txBody>
                  <a:tcPr marT="45725" marB="45725" marR="91450" marL="91450"/>
                </a:tc>
              </a:tr>
              <a:tr h="998975">
                <a:tc rowSpan="2">
                  <a:txBody>
                    <a:bodyPr/>
                    <a:lstStyle/>
                    <a:p>
                      <a:pPr indent="0" lvl="0" marL="0" marR="0" rtl="0" algn="l">
                        <a:spcBef>
                          <a:spcPts val="0"/>
                        </a:spcBef>
                        <a:spcAft>
                          <a:spcPts val="0"/>
                        </a:spcAft>
                        <a:buNone/>
                      </a:pPr>
                      <a:r>
                        <a:t/>
                      </a:r>
                      <a:endParaRPr b="1" sz="1800"/>
                    </a:p>
                    <a:p>
                      <a:pPr indent="0" lvl="0" marL="0" marR="0" rtl="0" algn="l">
                        <a:spcBef>
                          <a:spcPts val="0"/>
                        </a:spcBef>
                        <a:spcAft>
                          <a:spcPts val="0"/>
                        </a:spcAft>
                        <a:buNone/>
                      </a:pPr>
                      <a:r>
                        <a:t/>
                      </a:r>
                      <a:endParaRPr b="1" sz="1800"/>
                    </a:p>
                    <a:p>
                      <a:pPr indent="0" lvl="0" marL="0" marR="0" rtl="0" algn="l">
                        <a:spcBef>
                          <a:spcPts val="0"/>
                        </a:spcBef>
                        <a:spcAft>
                          <a:spcPts val="0"/>
                        </a:spcAft>
                        <a:buNone/>
                      </a:pPr>
                      <a:r>
                        <a:rPr b="1" lang="en-US" sz="1800"/>
                        <a:t>Flume (Log Data collector)</a:t>
                      </a:r>
                      <a:endParaRPr b="1" sz="1800"/>
                    </a:p>
                  </a:txBody>
                  <a:tcPr marT="45725" marB="45725" marR="91450" marL="91450"/>
                </a:tc>
                <a:tc gridSpan="2">
                  <a:txBody>
                    <a:bodyPr/>
                    <a:lstStyle/>
                    <a:p>
                      <a:pPr indent="0" lvl="0" marL="0" marR="0" rtl="0" algn="l">
                        <a:spcBef>
                          <a:spcPts val="0"/>
                        </a:spcBef>
                        <a:spcAft>
                          <a:spcPts val="0"/>
                        </a:spcAft>
                        <a:buNone/>
                      </a:pPr>
                      <a:r>
                        <a:rPr b="1" lang="en-US" sz="1800"/>
                        <a:t>Mapreduce(distributed processing)</a:t>
                      </a:r>
                      <a:endParaRPr b="1" sz="1800"/>
                    </a:p>
                  </a:txBody>
                  <a:tcPr marT="45725" marB="45725" marR="91450" marL="91450"/>
                </a:tc>
                <a:tc hMerge="1"/>
                <a:tc gridSpan="2">
                  <a:txBody>
                    <a:bodyPr/>
                    <a:lstStyle/>
                    <a:p>
                      <a:pPr indent="0" lvl="0" marL="0" marR="0" rtl="0" algn="l">
                        <a:spcBef>
                          <a:spcPts val="0"/>
                        </a:spcBef>
                        <a:spcAft>
                          <a:spcPts val="0"/>
                        </a:spcAft>
                        <a:buNone/>
                      </a:pPr>
                      <a:r>
                        <a:rPr b="1" lang="en-US" sz="1800"/>
                        <a:t>Hbase(Distributed table store)</a:t>
                      </a:r>
                      <a:endParaRPr b="1" sz="1800"/>
                    </a:p>
                  </a:txBody>
                  <a:tcPr marT="45725" marB="45725" marR="91450" marL="91450"/>
                </a:tc>
                <a:tc hMerge="1"/>
                <a:tc rowSpan="2">
                  <a:txBody>
                    <a:bodyPr/>
                    <a:lstStyle/>
                    <a:p>
                      <a:pPr indent="0" lvl="0" marL="0" marR="0" rtl="0" algn="l">
                        <a:spcBef>
                          <a:spcPts val="0"/>
                        </a:spcBef>
                        <a:spcAft>
                          <a:spcPts val="0"/>
                        </a:spcAft>
                        <a:buNone/>
                      </a:pPr>
                      <a:r>
                        <a:t/>
                      </a:r>
                      <a:endParaRPr b="1" sz="1800"/>
                    </a:p>
                    <a:p>
                      <a:pPr indent="0" lvl="0" marL="0" marR="0" rtl="0" algn="l">
                        <a:spcBef>
                          <a:spcPts val="0"/>
                        </a:spcBef>
                        <a:spcAft>
                          <a:spcPts val="0"/>
                        </a:spcAft>
                        <a:buNone/>
                      </a:pPr>
                      <a:r>
                        <a:t/>
                      </a:r>
                      <a:endParaRPr b="1" sz="1800"/>
                    </a:p>
                    <a:p>
                      <a:pPr indent="0" lvl="0" marL="0" marR="0" rtl="0" algn="l">
                        <a:spcBef>
                          <a:spcPts val="0"/>
                        </a:spcBef>
                        <a:spcAft>
                          <a:spcPts val="0"/>
                        </a:spcAft>
                        <a:buNone/>
                      </a:pPr>
                      <a:r>
                        <a:rPr b="1" lang="en-US" sz="1800"/>
                        <a:t>Zookeeper(coordinator)</a:t>
                      </a:r>
                      <a:endParaRPr b="1" sz="1800"/>
                    </a:p>
                  </a:txBody>
                  <a:tcPr marT="45725" marB="45725" marR="91450" marL="91450"/>
                </a:tc>
              </a:tr>
              <a:tr h="998975">
                <a:tc vMerge="1"/>
                <a:tc gridSpan="4">
                  <a:txBody>
                    <a:bodyPr/>
                    <a:lstStyle/>
                    <a:p>
                      <a:pPr indent="0" lvl="0" marL="0" marR="0" rtl="0" algn="l">
                        <a:spcBef>
                          <a:spcPts val="0"/>
                        </a:spcBef>
                        <a:spcAft>
                          <a:spcPts val="0"/>
                        </a:spcAft>
                        <a:buNone/>
                      </a:pPr>
                      <a:r>
                        <a:rPr b="1" lang="en-US" sz="1800"/>
                        <a:t>HDFS(Hadoop Distributed Five System)</a:t>
                      </a:r>
                      <a:endParaRPr b="1" sz="1800"/>
                    </a:p>
                  </a:txBody>
                  <a:tcPr marT="45725" marB="45725" marR="91450" marL="91450"/>
                </a:tc>
                <a:tc hMerge="1"/>
                <a:tc hMerge="1"/>
                <a:tc hMerge="1"/>
                <a:tc vMerge="1"/>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2"/>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t/>
            </a:r>
            <a:endParaRPr/>
          </a:p>
        </p:txBody>
      </p:sp>
      <p:sp>
        <p:nvSpPr>
          <p:cNvPr id="315" name="Google Shape;315;p32"/>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153797" lvl="0" marL="274320" rtl="0" algn="l">
              <a:spcBef>
                <a:spcPts val="0"/>
              </a:spcBef>
              <a:spcAft>
                <a:spcPts val="0"/>
              </a:spcAft>
              <a:buSzPts val="1898"/>
              <a:buNone/>
            </a:pPr>
            <a:r>
              <a:t/>
            </a:r>
            <a:endParaRPr/>
          </a:p>
        </p:txBody>
      </p:sp>
      <p:pic>
        <p:nvPicPr>
          <p:cNvPr descr="Image result for hadoop ecosystem" id="316" name="Google Shape;316;p32"/>
          <p:cNvPicPr preferRelativeResize="0"/>
          <p:nvPr/>
        </p:nvPicPr>
        <p:blipFill rotWithShape="1">
          <a:blip r:embed="rId3">
            <a:alphaModFix/>
          </a:blip>
          <a:srcRect b="0" l="0" r="0" t="0"/>
          <a:stretch/>
        </p:blipFill>
        <p:spPr>
          <a:xfrm>
            <a:off x="0" y="381000"/>
            <a:ext cx="8610600" cy="6096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3"/>
          <p:cNvSpPr txBox="1"/>
          <p:nvPr>
            <p:ph type="title"/>
          </p:nvPr>
        </p:nvSpPr>
        <p:spPr>
          <a:xfrm>
            <a:off x="457200" y="228600"/>
            <a:ext cx="7239000" cy="67056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420"/>
              <a:buFont typeface="Trebuchet MS"/>
              <a:buNone/>
            </a:pPr>
            <a:r>
              <a:rPr lang="en-US" sz="3420"/>
              <a:t>HADOOP DISTRIBUTED FILE SYSTEM</a:t>
            </a:r>
            <a:endParaRPr sz="3420"/>
          </a:p>
        </p:txBody>
      </p:sp>
      <p:sp>
        <p:nvSpPr>
          <p:cNvPr id="322" name="Google Shape;322;p33"/>
          <p:cNvSpPr txBox="1"/>
          <p:nvPr>
            <p:ph idx="1" type="body"/>
          </p:nvPr>
        </p:nvSpPr>
        <p:spPr>
          <a:xfrm>
            <a:off x="457200" y="1066800"/>
            <a:ext cx="7239000" cy="53889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Some key points of HDFS are as follows:</a:t>
            </a:r>
            <a:endParaRPr/>
          </a:p>
          <a:p>
            <a:pPr indent="-228600" lvl="1" marL="521208" rtl="0" algn="l">
              <a:spcBef>
                <a:spcPts val="500"/>
              </a:spcBef>
              <a:spcAft>
                <a:spcPts val="0"/>
              </a:spcAft>
              <a:buSzPts val="1840"/>
              <a:buChar char="◼"/>
            </a:pPr>
            <a:r>
              <a:rPr lang="en-US">
                <a:solidFill>
                  <a:schemeClr val="dk1"/>
                </a:solidFill>
              </a:rPr>
              <a:t>Storage component of hadoop</a:t>
            </a:r>
            <a:endParaRPr>
              <a:solidFill>
                <a:schemeClr val="dk1"/>
              </a:solidFill>
            </a:endParaRPr>
          </a:p>
          <a:p>
            <a:pPr indent="-228600" lvl="1" marL="521208" rtl="0" algn="l">
              <a:spcBef>
                <a:spcPts val="500"/>
              </a:spcBef>
              <a:spcAft>
                <a:spcPts val="0"/>
              </a:spcAft>
              <a:buSzPts val="1840"/>
              <a:buChar char="◼"/>
            </a:pPr>
            <a:r>
              <a:rPr lang="en-US">
                <a:solidFill>
                  <a:schemeClr val="dk1"/>
                </a:solidFill>
              </a:rPr>
              <a:t>Distributed file system</a:t>
            </a:r>
            <a:endParaRPr/>
          </a:p>
          <a:p>
            <a:pPr indent="-228600" lvl="1" marL="521208" rtl="0" algn="l">
              <a:spcBef>
                <a:spcPts val="500"/>
              </a:spcBef>
              <a:spcAft>
                <a:spcPts val="0"/>
              </a:spcAft>
              <a:buSzPts val="1840"/>
              <a:buChar char="◼"/>
            </a:pPr>
            <a:r>
              <a:rPr lang="en-US">
                <a:solidFill>
                  <a:schemeClr val="dk1"/>
                </a:solidFill>
              </a:rPr>
              <a:t>Modeled after Google File System</a:t>
            </a:r>
            <a:endParaRPr/>
          </a:p>
          <a:p>
            <a:pPr indent="-228600" lvl="1" marL="521208" rtl="0" algn="l">
              <a:spcBef>
                <a:spcPts val="500"/>
              </a:spcBef>
              <a:spcAft>
                <a:spcPts val="0"/>
              </a:spcAft>
              <a:buSzPts val="1840"/>
              <a:buChar char="◼"/>
            </a:pPr>
            <a:r>
              <a:rPr lang="en-US">
                <a:solidFill>
                  <a:schemeClr val="dk1"/>
                </a:solidFill>
              </a:rPr>
              <a:t>Optimized for high throughput</a:t>
            </a:r>
            <a:endParaRPr/>
          </a:p>
          <a:p>
            <a:pPr indent="-228600" lvl="1" marL="521208" rtl="0" algn="l">
              <a:spcBef>
                <a:spcPts val="500"/>
              </a:spcBef>
              <a:spcAft>
                <a:spcPts val="0"/>
              </a:spcAft>
              <a:buSzPts val="1840"/>
              <a:buChar char="◼"/>
            </a:pPr>
            <a:r>
              <a:rPr lang="en-US">
                <a:solidFill>
                  <a:schemeClr val="dk1"/>
                </a:solidFill>
              </a:rPr>
              <a:t>You can replicate a file for a configured number of times, which is tolerant in terms of both software and hardware.</a:t>
            </a:r>
            <a:endParaRPr/>
          </a:p>
          <a:p>
            <a:pPr indent="-228600" lvl="1" marL="521208" rtl="0" algn="l">
              <a:spcBef>
                <a:spcPts val="500"/>
              </a:spcBef>
              <a:spcAft>
                <a:spcPts val="0"/>
              </a:spcAft>
              <a:buSzPts val="1840"/>
              <a:buChar char="◼"/>
            </a:pPr>
            <a:r>
              <a:rPr lang="en-US">
                <a:solidFill>
                  <a:schemeClr val="dk1"/>
                </a:solidFill>
              </a:rPr>
              <a:t>Re-replicates data blocks automatically on nodes that have failed.</a:t>
            </a:r>
            <a:endParaRPr/>
          </a:p>
          <a:p>
            <a:pPr indent="-111759" lvl="1" marL="521208" rtl="0" algn="l">
              <a:spcBef>
                <a:spcPts val="500"/>
              </a:spcBef>
              <a:spcAft>
                <a:spcPts val="0"/>
              </a:spcAft>
              <a:buSzPts val="184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p34"/>
          <p:cNvPicPr preferRelativeResize="0"/>
          <p:nvPr/>
        </p:nvPicPr>
        <p:blipFill rotWithShape="1">
          <a:blip r:embed="rId3">
            <a:alphaModFix/>
          </a:blip>
          <a:srcRect b="0" l="0" r="0" t="0"/>
          <a:stretch/>
        </p:blipFill>
        <p:spPr>
          <a:xfrm>
            <a:off x="0" y="685800"/>
            <a:ext cx="8305800" cy="5105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35"/>
          <p:cNvPicPr preferRelativeResize="0"/>
          <p:nvPr/>
        </p:nvPicPr>
        <p:blipFill rotWithShape="1">
          <a:blip r:embed="rId3">
            <a:alphaModFix/>
          </a:blip>
          <a:srcRect b="0" l="0" r="0" t="0"/>
          <a:stretch/>
        </p:blipFill>
        <p:spPr>
          <a:xfrm>
            <a:off x="0" y="304800"/>
            <a:ext cx="8296358" cy="6324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6"/>
          <p:cNvSpPr txBox="1"/>
          <p:nvPr>
            <p:ph type="title"/>
          </p:nvPr>
        </p:nvSpPr>
        <p:spPr>
          <a:xfrm>
            <a:off x="457200" y="320040"/>
            <a:ext cx="7239000" cy="74676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t>HDFS DAEMONS</a:t>
            </a:r>
            <a:endParaRPr/>
          </a:p>
        </p:txBody>
      </p:sp>
      <p:sp>
        <p:nvSpPr>
          <p:cNvPr id="338" name="Google Shape;338;p36"/>
          <p:cNvSpPr txBox="1"/>
          <p:nvPr>
            <p:ph idx="1" type="body"/>
          </p:nvPr>
        </p:nvSpPr>
        <p:spPr>
          <a:xfrm>
            <a:off x="457200" y="1143000"/>
            <a:ext cx="7239000" cy="53127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NameNode</a:t>
            </a:r>
            <a:endParaRPr/>
          </a:p>
          <a:p>
            <a:pPr indent="-228600" lvl="1" marL="521208" rtl="0" algn="l">
              <a:spcBef>
                <a:spcPts val="500"/>
              </a:spcBef>
              <a:spcAft>
                <a:spcPts val="0"/>
              </a:spcAft>
              <a:buSzPts val="1840"/>
              <a:buChar char="◼"/>
            </a:pPr>
            <a:r>
              <a:rPr lang="en-US">
                <a:solidFill>
                  <a:schemeClr val="dk1"/>
                </a:solidFill>
              </a:rPr>
              <a:t>Blocks</a:t>
            </a:r>
            <a:endParaRPr/>
          </a:p>
          <a:p>
            <a:pPr indent="-228600" lvl="1" marL="521208" rtl="0" algn="l">
              <a:spcBef>
                <a:spcPts val="500"/>
              </a:spcBef>
              <a:spcAft>
                <a:spcPts val="0"/>
              </a:spcAft>
              <a:buSzPts val="1840"/>
              <a:buChar char="◼"/>
            </a:pPr>
            <a:r>
              <a:rPr lang="en-US">
                <a:solidFill>
                  <a:schemeClr val="dk1"/>
                </a:solidFill>
              </a:rPr>
              <a:t>rackID</a:t>
            </a:r>
            <a:endParaRPr>
              <a:solidFill>
                <a:schemeClr val="dk1"/>
              </a:solidFill>
            </a:endParaRPr>
          </a:p>
          <a:p>
            <a:pPr indent="-228600" lvl="1" marL="521208" rtl="0" algn="l">
              <a:spcBef>
                <a:spcPts val="500"/>
              </a:spcBef>
              <a:spcAft>
                <a:spcPts val="0"/>
              </a:spcAft>
              <a:buSzPts val="1840"/>
              <a:buChar char="◼"/>
            </a:pPr>
            <a:r>
              <a:rPr lang="en-US">
                <a:solidFill>
                  <a:schemeClr val="dk1"/>
                </a:solidFill>
              </a:rPr>
              <a:t>File System Namespace</a:t>
            </a:r>
            <a:endParaRPr/>
          </a:p>
          <a:p>
            <a:pPr indent="-228600" lvl="1" marL="521208" rtl="0" algn="l">
              <a:spcBef>
                <a:spcPts val="500"/>
              </a:spcBef>
              <a:spcAft>
                <a:spcPts val="0"/>
              </a:spcAft>
              <a:buSzPts val="1840"/>
              <a:buChar char="◼"/>
            </a:pPr>
            <a:r>
              <a:rPr lang="en-US">
                <a:solidFill>
                  <a:schemeClr val="dk1"/>
                </a:solidFill>
              </a:rPr>
              <a:t>FsImage</a:t>
            </a:r>
            <a:endParaRPr>
              <a:solidFill>
                <a:schemeClr val="dk1"/>
              </a:solidFill>
            </a:endParaRPr>
          </a:p>
          <a:p>
            <a:pPr indent="-228600" lvl="1" marL="521208" rtl="0" algn="l">
              <a:spcBef>
                <a:spcPts val="500"/>
              </a:spcBef>
              <a:spcAft>
                <a:spcPts val="0"/>
              </a:spcAft>
              <a:buSzPts val="1840"/>
              <a:buChar char="◼"/>
            </a:pPr>
            <a:r>
              <a:rPr lang="en-US">
                <a:solidFill>
                  <a:schemeClr val="dk1"/>
                </a:solidFill>
              </a:rPr>
              <a:t>EditLog</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7"/>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t/>
            </a:r>
            <a:endParaRPr/>
          </a:p>
        </p:txBody>
      </p:sp>
      <p:pic>
        <p:nvPicPr>
          <p:cNvPr descr="hdfs_architecture.jpg" id="344" name="Google Shape;344;p37"/>
          <p:cNvPicPr preferRelativeResize="0"/>
          <p:nvPr>
            <p:ph idx="1" type="body"/>
          </p:nvPr>
        </p:nvPicPr>
        <p:blipFill rotWithShape="1">
          <a:blip r:embed="rId3">
            <a:alphaModFix/>
          </a:blip>
          <a:srcRect b="0" l="0" r="0" t="0"/>
          <a:stretch/>
        </p:blipFill>
        <p:spPr>
          <a:xfrm>
            <a:off x="152400" y="152400"/>
            <a:ext cx="7924800" cy="6324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8"/>
          <p:cNvSpPr txBox="1"/>
          <p:nvPr>
            <p:ph type="title"/>
          </p:nvPr>
        </p:nvSpPr>
        <p:spPr>
          <a:xfrm>
            <a:off x="304800" y="0"/>
            <a:ext cx="7239000" cy="74676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t>CONTD..,</a:t>
            </a:r>
            <a:endParaRPr/>
          </a:p>
        </p:txBody>
      </p:sp>
      <p:sp>
        <p:nvSpPr>
          <p:cNvPr id="350" name="Google Shape;350;p38"/>
          <p:cNvSpPr txBox="1"/>
          <p:nvPr>
            <p:ph idx="1" type="body"/>
          </p:nvPr>
        </p:nvSpPr>
        <p:spPr>
          <a:xfrm>
            <a:off x="457200" y="1066800"/>
            <a:ext cx="7239000" cy="53889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DataNode</a:t>
            </a:r>
            <a:endParaRPr/>
          </a:p>
          <a:p>
            <a:pPr indent="-228600" lvl="1" marL="521208" rtl="0" algn="l">
              <a:spcBef>
                <a:spcPts val="500"/>
              </a:spcBef>
              <a:spcAft>
                <a:spcPts val="0"/>
              </a:spcAft>
              <a:buSzPts val="1840"/>
              <a:buChar char="◼"/>
            </a:pPr>
            <a:r>
              <a:rPr lang="en-US">
                <a:solidFill>
                  <a:schemeClr val="dk1"/>
                </a:solidFill>
              </a:rPr>
              <a:t>Multiple data nodes per cluster</a:t>
            </a:r>
            <a:endParaRPr/>
          </a:p>
          <a:p>
            <a:pPr indent="-228600" lvl="1" marL="521208" rtl="0" algn="l">
              <a:spcBef>
                <a:spcPts val="500"/>
              </a:spcBef>
              <a:spcAft>
                <a:spcPts val="0"/>
              </a:spcAft>
              <a:buSzPts val="1840"/>
              <a:buChar char="◼"/>
            </a:pPr>
            <a:r>
              <a:rPr lang="en-US">
                <a:solidFill>
                  <a:schemeClr val="dk1"/>
                </a:solidFill>
              </a:rPr>
              <a:t>Sends heartbeat</a:t>
            </a:r>
            <a:endParaRPr/>
          </a:p>
          <a:p>
            <a:pPr indent="-274320" lvl="0" marL="274320" rtl="0" algn="l">
              <a:spcBef>
                <a:spcPts val="600"/>
              </a:spcBef>
              <a:spcAft>
                <a:spcPts val="0"/>
              </a:spcAft>
              <a:buSzPts val="1898"/>
              <a:buChar char="⦿"/>
            </a:pPr>
            <a:r>
              <a:rPr lang="en-US"/>
              <a:t>Secondary name node</a:t>
            </a:r>
            <a:endParaRPr/>
          </a:p>
          <a:p>
            <a:pPr indent="-228600" lvl="1" marL="521208" rtl="0" algn="l">
              <a:spcBef>
                <a:spcPts val="500"/>
              </a:spcBef>
              <a:spcAft>
                <a:spcPts val="0"/>
              </a:spcAft>
              <a:buSzPts val="1840"/>
              <a:buChar char="◼"/>
            </a:pPr>
            <a:r>
              <a:rPr lang="en-US">
                <a:solidFill>
                  <a:schemeClr val="dk1"/>
                </a:solidFill>
              </a:rPr>
              <a:t>Takes snapshot of HDFS meta data at intervals specified in the hadoop configuration</a:t>
            </a:r>
            <a:endParaRPr/>
          </a:p>
          <a:p>
            <a:pPr indent="-228600" lvl="1" marL="521208" rtl="0" algn="l">
              <a:spcBef>
                <a:spcPts val="500"/>
              </a:spcBef>
              <a:spcAft>
                <a:spcPts val="0"/>
              </a:spcAft>
              <a:buSzPts val="1840"/>
              <a:buChar char="◼"/>
            </a:pPr>
            <a:r>
              <a:rPr lang="en-US">
                <a:solidFill>
                  <a:schemeClr val="dk1"/>
                </a:solidFill>
              </a:rPr>
              <a:t>Memory is same for secondary node</a:t>
            </a:r>
            <a:endParaRPr/>
          </a:p>
          <a:p>
            <a:pPr indent="-228600" lvl="1" marL="521208" rtl="0" algn="l">
              <a:spcBef>
                <a:spcPts val="500"/>
              </a:spcBef>
              <a:spcAft>
                <a:spcPts val="0"/>
              </a:spcAft>
              <a:buSzPts val="1840"/>
              <a:buChar char="◼"/>
            </a:pPr>
            <a:r>
              <a:rPr lang="en-US">
                <a:solidFill>
                  <a:schemeClr val="dk1"/>
                </a:solidFill>
              </a:rPr>
              <a:t>But secondary node on different machine </a:t>
            </a:r>
            <a:endParaRPr/>
          </a:p>
          <a:p>
            <a:pPr indent="-228600" lvl="1" marL="521208" rtl="0" algn="l">
              <a:spcBef>
                <a:spcPts val="500"/>
              </a:spcBef>
              <a:spcAft>
                <a:spcPts val="0"/>
              </a:spcAft>
              <a:buSzPts val="1840"/>
              <a:buChar char="◼"/>
            </a:pPr>
            <a:r>
              <a:rPr lang="en-US">
                <a:solidFill>
                  <a:schemeClr val="dk1"/>
                </a:solidFill>
              </a:rPr>
              <a:t>In case of failure secondary name node can be configured manually to bring up the cluster</a:t>
            </a:r>
            <a:endParaRPr/>
          </a:p>
          <a:p>
            <a:pPr indent="-111759" lvl="1" marL="521208" rtl="0" algn="l">
              <a:spcBef>
                <a:spcPts val="500"/>
              </a:spcBef>
              <a:spcAft>
                <a:spcPts val="0"/>
              </a:spcAft>
              <a:buSzPts val="1840"/>
              <a:buNone/>
            </a:pPr>
            <a:r>
              <a:t/>
            </a:r>
            <a:endParaRPr/>
          </a:p>
          <a:p>
            <a:pPr indent="-274320" lvl="0" marL="274320" rtl="0" algn="l">
              <a:spcBef>
                <a:spcPts val="600"/>
              </a:spcBef>
              <a:spcAft>
                <a:spcPts val="0"/>
              </a:spcAft>
              <a:buSzPts val="1898"/>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39"/>
          <p:cNvPicPr preferRelativeResize="0"/>
          <p:nvPr/>
        </p:nvPicPr>
        <p:blipFill rotWithShape="1">
          <a:blip r:embed="rId3">
            <a:alphaModFix/>
          </a:blip>
          <a:srcRect b="0" l="0" r="0" t="0"/>
          <a:stretch/>
        </p:blipFill>
        <p:spPr>
          <a:xfrm>
            <a:off x="0" y="596900"/>
            <a:ext cx="8839200" cy="6261100"/>
          </a:xfrm>
          <a:prstGeom prst="rect">
            <a:avLst/>
          </a:prstGeom>
          <a:noFill/>
          <a:ln>
            <a:noFill/>
          </a:ln>
        </p:spPr>
      </p:pic>
      <p:sp>
        <p:nvSpPr>
          <p:cNvPr id="356" name="Google Shape;356;p39"/>
          <p:cNvSpPr txBox="1"/>
          <p:nvPr/>
        </p:nvSpPr>
        <p:spPr>
          <a:xfrm>
            <a:off x="304800" y="152400"/>
            <a:ext cx="24000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rebuchet MS"/>
                <a:ea typeface="Trebuchet MS"/>
                <a:cs typeface="Trebuchet MS"/>
                <a:sym typeface="Trebuchet MS"/>
              </a:rPr>
              <a:t>Anatomy of file read</a:t>
            </a:r>
            <a:endParaRPr b="1" sz="1800">
              <a:solidFill>
                <a:schemeClr val="dk1"/>
              </a:solidFill>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40"/>
          <p:cNvPicPr preferRelativeResize="0"/>
          <p:nvPr/>
        </p:nvPicPr>
        <p:blipFill rotWithShape="1">
          <a:blip r:embed="rId3">
            <a:alphaModFix/>
          </a:blip>
          <a:srcRect b="0" l="0" r="0" t="0"/>
          <a:stretch/>
        </p:blipFill>
        <p:spPr>
          <a:xfrm>
            <a:off x="152400" y="762000"/>
            <a:ext cx="8731193" cy="6096000"/>
          </a:xfrm>
          <a:prstGeom prst="rect">
            <a:avLst/>
          </a:prstGeom>
          <a:noFill/>
          <a:ln>
            <a:noFill/>
          </a:ln>
        </p:spPr>
      </p:pic>
      <p:sp>
        <p:nvSpPr>
          <p:cNvPr id="362" name="Google Shape;362;p40"/>
          <p:cNvSpPr txBox="1"/>
          <p:nvPr/>
        </p:nvSpPr>
        <p:spPr>
          <a:xfrm>
            <a:off x="304800" y="152400"/>
            <a:ext cx="24833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rebuchet MS"/>
                <a:ea typeface="Trebuchet MS"/>
                <a:cs typeface="Trebuchet MS"/>
                <a:sym typeface="Trebuchet MS"/>
              </a:rPr>
              <a:t>Anatomy of file write</a:t>
            </a:r>
            <a:endParaRPr/>
          </a:p>
          <a:p>
            <a:pPr indent="0" lvl="0" marL="0" marR="0" rtl="0" algn="l">
              <a:spcBef>
                <a:spcPts val="0"/>
              </a:spcBef>
              <a:spcAft>
                <a:spcPts val="0"/>
              </a:spcAft>
              <a:buNone/>
            </a:pPr>
            <a:r>
              <a:t/>
            </a:r>
            <a:endParaRPr b="1" sz="1800">
              <a:solidFill>
                <a:schemeClr val="dk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5"/>
          <p:cNvSpPr txBox="1"/>
          <p:nvPr>
            <p:ph type="title"/>
          </p:nvPr>
        </p:nvSpPr>
        <p:spPr>
          <a:xfrm>
            <a:off x="228600" y="228600"/>
            <a:ext cx="8763000" cy="1219200"/>
          </a:xfrm>
          <a:prstGeom prst="rect">
            <a:avLst/>
          </a:prstGeom>
          <a:noFill/>
          <a:ln>
            <a:noFill/>
          </a:ln>
        </p:spPr>
        <p:txBody>
          <a:bodyPr anchorCtr="0" anchor="b" bIns="0" lIns="0" spcFirstLastPara="1" rIns="0" wrap="square" tIns="0">
            <a:normAutofit/>
          </a:bodyPr>
          <a:lstStyle/>
          <a:p>
            <a:pPr indent="0" lvl="0" marL="0" rtl="0" algn="l">
              <a:spcBef>
                <a:spcPts val="0"/>
              </a:spcBef>
              <a:spcAft>
                <a:spcPts val="0"/>
              </a:spcAft>
              <a:buClr>
                <a:srgbClr val="FEF7F0"/>
              </a:buClr>
              <a:buSzPts val="3420"/>
              <a:buFont typeface="Trebuchet MS"/>
              <a:buNone/>
            </a:pPr>
            <a:br>
              <a:rPr lang="en-US" sz="3420" u="sng"/>
            </a:br>
            <a:br>
              <a:rPr lang="en-US" sz="3420" u="sng"/>
            </a:br>
            <a:br>
              <a:rPr lang="en-US" sz="3420" u="sng"/>
            </a:br>
            <a:br>
              <a:rPr lang="en-US" sz="3420" u="sng"/>
            </a:br>
            <a:br>
              <a:rPr lang="en-US" sz="3420" u="sng"/>
            </a:br>
            <a:br>
              <a:rPr lang="en-US" sz="3420" u="sng"/>
            </a:br>
            <a:br>
              <a:rPr lang="en-US" sz="3420" u="sng"/>
            </a:br>
            <a:br>
              <a:rPr lang="en-US" sz="3420" u="sng"/>
            </a:br>
            <a:br>
              <a:rPr lang="en-US" sz="3420" u="sng"/>
            </a:br>
            <a:br>
              <a:rPr lang="en-US" sz="3420" u="sng"/>
            </a:br>
            <a:br>
              <a:rPr lang="en-US" sz="3420" u="sng"/>
            </a:br>
            <a:br>
              <a:rPr lang="en-US" sz="3420" u="sng">
                <a:solidFill>
                  <a:schemeClr val="accent1"/>
                </a:solidFill>
              </a:rPr>
            </a:br>
            <a:r>
              <a:rPr lang="en-US" sz="3420">
                <a:solidFill>
                  <a:srgbClr val="262626"/>
                </a:solidFill>
              </a:rPr>
              <a:t>BIG DATA EVERY WHERE! </a:t>
            </a:r>
            <a:endParaRPr sz="3420">
              <a:solidFill>
                <a:srgbClr val="262626"/>
              </a:solidFill>
            </a:endParaRPr>
          </a:p>
        </p:txBody>
      </p:sp>
      <p:sp>
        <p:nvSpPr>
          <p:cNvPr id="113" name="Google Shape;113;p5"/>
          <p:cNvSpPr txBox="1"/>
          <p:nvPr>
            <p:ph idx="1" type="body"/>
          </p:nvPr>
        </p:nvSpPr>
        <p:spPr>
          <a:xfrm>
            <a:off x="152400" y="1752600"/>
            <a:ext cx="8763000" cy="533400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Lots of data is being collected </a:t>
            </a:r>
            <a:br>
              <a:rPr lang="en-US"/>
            </a:br>
            <a:r>
              <a:rPr lang="en-US"/>
              <a:t>and warehoused </a:t>
            </a:r>
            <a:endParaRPr/>
          </a:p>
          <a:p>
            <a:pPr indent="-228600" lvl="1" marL="521208" rtl="0" algn="l">
              <a:spcBef>
                <a:spcPts val="500"/>
              </a:spcBef>
              <a:spcAft>
                <a:spcPts val="0"/>
              </a:spcAft>
              <a:buSzPts val="1840"/>
              <a:buChar char="◼"/>
            </a:pPr>
            <a:r>
              <a:rPr lang="en-US">
                <a:solidFill>
                  <a:schemeClr val="dk1"/>
                </a:solidFill>
              </a:rPr>
              <a:t>Web data, e-commerce</a:t>
            </a:r>
            <a:endParaRPr/>
          </a:p>
          <a:p>
            <a:pPr indent="-228600" lvl="1" marL="521208" rtl="0" algn="l">
              <a:spcBef>
                <a:spcPts val="500"/>
              </a:spcBef>
              <a:spcAft>
                <a:spcPts val="0"/>
              </a:spcAft>
              <a:buSzPts val="1840"/>
              <a:buChar char="◼"/>
            </a:pPr>
            <a:r>
              <a:rPr lang="en-US">
                <a:solidFill>
                  <a:schemeClr val="dk1"/>
                </a:solidFill>
              </a:rPr>
              <a:t>purchases at department/</a:t>
            </a:r>
            <a:br>
              <a:rPr lang="en-US">
                <a:solidFill>
                  <a:schemeClr val="dk1"/>
                </a:solidFill>
              </a:rPr>
            </a:br>
            <a:r>
              <a:rPr lang="en-US">
                <a:solidFill>
                  <a:schemeClr val="dk1"/>
                </a:solidFill>
              </a:rPr>
              <a:t>grocery stores</a:t>
            </a:r>
            <a:endParaRPr/>
          </a:p>
          <a:p>
            <a:pPr indent="-228600" lvl="1" marL="521208" rtl="0" algn="l">
              <a:spcBef>
                <a:spcPts val="500"/>
              </a:spcBef>
              <a:spcAft>
                <a:spcPts val="0"/>
              </a:spcAft>
              <a:buSzPts val="1840"/>
              <a:buChar char="◼"/>
            </a:pPr>
            <a:r>
              <a:rPr lang="en-US">
                <a:solidFill>
                  <a:schemeClr val="dk1"/>
                </a:solidFill>
              </a:rPr>
              <a:t>Bank/Credit Card </a:t>
            </a:r>
            <a:br>
              <a:rPr lang="en-US">
                <a:solidFill>
                  <a:schemeClr val="dk1"/>
                </a:solidFill>
              </a:rPr>
            </a:br>
            <a:r>
              <a:rPr lang="en-US">
                <a:solidFill>
                  <a:schemeClr val="dk1"/>
                </a:solidFill>
              </a:rPr>
              <a:t>transactions</a:t>
            </a:r>
            <a:endParaRPr/>
          </a:p>
          <a:p>
            <a:pPr indent="-228600" lvl="1" marL="521208" rtl="0" algn="l">
              <a:spcBef>
                <a:spcPts val="500"/>
              </a:spcBef>
              <a:spcAft>
                <a:spcPts val="0"/>
              </a:spcAft>
              <a:buSzPts val="1840"/>
              <a:buChar char="◼"/>
            </a:pPr>
            <a:r>
              <a:rPr lang="en-US">
                <a:solidFill>
                  <a:schemeClr val="dk1"/>
                </a:solidFill>
              </a:rPr>
              <a:t>Social Network</a:t>
            </a:r>
            <a:endParaRPr/>
          </a:p>
        </p:txBody>
      </p:sp>
      <p:graphicFrame>
        <p:nvGraphicFramePr>
          <p:cNvPr id="114" name="Google Shape;114;p5"/>
          <p:cNvGraphicFramePr/>
          <p:nvPr/>
        </p:nvGraphicFramePr>
        <p:xfrm>
          <a:off x="5029200" y="4516438"/>
          <a:ext cx="2146300" cy="2341562"/>
        </p:xfrm>
        <a:graphic>
          <a:graphicData uri="http://schemas.openxmlformats.org/presentationml/2006/ole">
            <mc:AlternateContent>
              <mc:Choice Requires="v">
                <p:oleObj r:id="rId4" imgH="2341562" imgW="2146300" progId="" spid="_x0000_s1">
                  <p:embed/>
                </p:oleObj>
              </mc:Choice>
              <mc:Fallback>
                <p:oleObj r:id="rId5" imgH="2341562" imgW="2146300" progId="">
                  <p:embed/>
                  <p:pic>
                    <p:nvPicPr>
                      <p:cNvPr id="114" name="Google Shape;114;p5"/>
                      <p:cNvPicPr preferRelativeResize="0"/>
                      <p:nvPr/>
                    </p:nvPicPr>
                    <p:blipFill rotWithShape="1">
                      <a:blip r:embed="rId6">
                        <a:alphaModFix/>
                      </a:blip>
                      <a:srcRect b="0" l="0" r="0" t="0"/>
                      <a:stretch/>
                    </p:blipFill>
                    <p:spPr>
                      <a:xfrm>
                        <a:off x="5029200" y="4516438"/>
                        <a:ext cx="2146300" cy="2341562"/>
                      </a:xfrm>
                      <a:prstGeom prst="rect">
                        <a:avLst/>
                      </a:prstGeom>
                      <a:noFill/>
                      <a:ln>
                        <a:noFill/>
                      </a:ln>
                    </p:spPr>
                  </p:pic>
                </p:oleObj>
              </mc:Fallback>
            </mc:AlternateContent>
          </a:graphicData>
        </a:graphic>
      </p:graphicFrame>
      <p:pic>
        <p:nvPicPr>
          <p:cNvPr descr="story-3dimensional-2" id="115" name="Google Shape;115;p5"/>
          <p:cNvPicPr preferRelativeResize="0"/>
          <p:nvPr/>
        </p:nvPicPr>
        <p:blipFill rotWithShape="1">
          <a:blip r:embed="rId7">
            <a:alphaModFix/>
          </a:blip>
          <a:srcRect b="0" l="0" r="0" t="0"/>
          <a:stretch/>
        </p:blipFill>
        <p:spPr>
          <a:xfrm>
            <a:off x="5105400" y="1676400"/>
            <a:ext cx="1965325" cy="1417637"/>
          </a:xfrm>
          <a:prstGeom prst="rect">
            <a:avLst/>
          </a:prstGeom>
          <a:noFill/>
          <a:ln>
            <a:noFill/>
          </a:ln>
        </p:spPr>
      </p:pic>
      <p:graphicFrame>
        <p:nvGraphicFramePr>
          <p:cNvPr id="116" name="Google Shape;116;p5"/>
          <p:cNvGraphicFramePr/>
          <p:nvPr/>
        </p:nvGraphicFramePr>
        <p:xfrm>
          <a:off x="4572000" y="3276600"/>
          <a:ext cx="1457926" cy="1447800"/>
        </p:xfrm>
        <a:graphic>
          <a:graphicData uri="http://schemas.openxmlformats.org/presentationml/2006/ole">
            <mc:AlternateContent>
              <mc:Choice Requires="v">
                <p:oleObj r:id="rId8" imgH="1447800" imgW="1457926" progId="" spid="_x0000_s2">
                  <p:embed/>
                </p:oleObj>
              </mc:Choice>
              <mc:Fallback>
                <p:oleObj r:id="rId9" imgH="1447800" imgW="1457926" progId="">
                  <p:embed/>
                  <p:pic>
                    <p:nvPicPr>
                      <p:cNvPr id="116" name="Google Shape;116;p5"/>
                      <p:cNvPicPr preferRelativeResize="0"/>
                      <p:nvPr/>
                    </p:nvPicPr>
                    <p:blipFill rotWithShape="1">
                      <a:blip r:embed="rId10">
                        <a:alphaModFix/>
                      </a:blip>
                      <a:srcRect b="0" l="0" r="0" t="0"/>
                      <a:stretch/>
                    </p:blipFill>
                    <p:spPr>
                      <a:xfrm>
                        <a:off x="4572000" y="3276600"/>
                        <a:ext cx="1457926" cy="1447800"/>
                      </a:xfrm>
                      <a:prstGeom prst="rect">
                        <a:avLst/>
                      </a:prstGeom>
                      <a:noFill/>
                      <a:ln>
                        <a:noFill/>
                      </a:ln>
                    </p:spPr>
                  </p:pic>
                </p:oleObj>
              </mc:Fallback>
            </mc:AlternateContent>
          </a:graphicData>
        </a:graphic>
      </p:graphicFrame>
      <p:graphicFrame>
        <p:nvGraphicFramePr>
          <p:cNvPr id="117" name="Google Shape;117;p5"/>
          <p:cNvGraphicFramePr/>
          <p:nvPr/>
        </p:nvGraphicFramePr>
        <p:xfrm>
          <a:off x="6248400" y="3276600"/>
          <a:ext cx="1196233" cy="983017"/>
        </p:xfrm>
        <a:graphic>
          <a:graphicData uri="http://schemas.openxmlformats.org/presentationml/2006/ole">
            <mc:AlternateContent>
              <mc:Choice Requires="v">
                <p:oleObj r:id="rId11" imgH="983017" imgW="1196233" progId="" spid="_x0000_s3">
                  <p:embed/>
                </p:oleObj>
              </mc:Choice>
              <mc:Fallback>
                <p:oleObj r:id="rId12" imgH="983017" imgW="1196233" progId="">
                  <p:embed/>
                  <p:pic>
                    <p:nvPicPr>
                      <p:cNvPr id="117" name="Google Shape;117;p5"/>
                      <p:cNvPicPr preferRelativeResize="0"/>
                      <p:nvPr/>
                    </p:nvPicPr>
                    <p:blipFill rotWithShape="1">
                      <a:blip r:embed="rId13">
                        <a:alphaModFix/>
                      </a:blip>
                      <a:srcRect b="0" l="0" r="0" t="0"/>
                      <a:stretch/>
                    </p:blipFill>
                    <p:spPr>
                      <a:xfrm>
                        <a:off x="6248400" y="3276600"/>
                        <a:ext cx="1196233" cy="983017"/>
                      </a:xfrm>
                      <a:prstGeom prst="rect">
                        <a:avLst/>
                      </a:prstGeom>
                      <a:noFill/>
                      <a:ln>
                        <a:noFill/>
                      </a:ln>
                    </p:spPr>
                  </p:pic>
                </p:oleObj>
              </mc:Fallback>
            </mc:AlternateContent>
          </a:graphicData>
        </a:graphic>
      </p:graphicFrame>
      <p:graphicFrame>
        <p:nvGraphicFramePr>
          <p:cNvPr id="118" name="Google Shape;118;p5"/>
          <p:cNvGraphicFramePr/>
          <p:nvPr/>
        </p:nvGraphicFramePr>
        <p:xfrm>
          <a:off x="2971800" y="5105400"/>
          <a:ext cx="1485900" cy="1558925"/>
        </p:xfrm>
        <a:graphic>
          <a:graphicData uri="http://schemas.openxmlformats.org/presentationml/2006/ole">
            <mc:AlternateContent>
              <mc:Choice Requires="v">
                <p:oleObj r:id="rId14" imgH="1558925" imgW="1485900" progId="" spid="_x0000_s4">
                  <p:embed/>
                </p:oleObj>
              </mc:Choice>
              <mc:Fallback>
                <p:oleObj r:id="rId15" imgH="1558925" imgW="1485900" progId="">
                  <p:embed/>
                  <p:pic>
                    <p:nvPicPr>
                      <p:cNvPr id="118" name="Google Shape;118;p5"/>
                      <p:cNvPicPr preferRelativeResize="0"/>
                      <p:nvPr/>
                    </p:nvPicPr>
                    <p:blipFill rotWithShape="1">
                      <a:blip r:embed="rId16">
                        <a:alphaModFix/>
                      </a:blip>
                      <a:srcRect b="0" l="0" r="0" t="0"/>
                      <a:stretch/>
                    </p:blipFill>
                    <p:spPr>
                      <a:xfrm>
                        <a:off x="2971800" y="5105400"/>
                        <a:ext cx="1485900" cy="1558925"/>
                      </a:xfrm>
                      <a:prstGeom prst="rect">
                        <a:avLst/>
                      </a:prstGeom>
                      <a:noFill/>
                      <a:ln>
                        <a:noFill/>
                      </a:ln>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1"/>
          <p:cNvSpPr txBox="1"/>
          <p:nvPr>
            <p:ph type="title"/>
          </p:nvPr>
        </p:nvSpPr>
        <p:spPr>
          <a:xfrm>
            <a:off x="304800" y="152400"/>
            <a:ext cx="7239000" cy="67056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t>REPLICA PLACEMENT STRATEGY</a:t>
            </a:r>
            <a:endParaRPr/>
          </a:p>
        </p:txBody>
      </p:sp>
      <p:sp>
        <p:nvSpPr>
          <p:cNvPr id="368" name="Google Shape;368;p41"/>
          <p:cNvSpPr txBox="1"/>
          <p:nvPr>
            <p:ph idx="1" type="body"/>
          </p:nvPr>
        </p:nvSpPr>
        <p:spPr>
          <a:xfrm>
            <a:off x="457200" y="1066800"/>
            <a:ext cx="7239000" cy="53889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First replica is placed on the same node</a:t>
            </a:r>
            <a:endParaRPr/>
          </a:p>
          <a:p>
            <a:pPr indent="-274320" lvl="0" marL="274320" rtl="0" algn="l">
              <a:spcBef>
                <a:spcPts val="600"/>
              </a:spcBef>
              <a:spcAft>
                <a:spcPts val="0"/>
              </a:spcAft>
              <a:buSzPts val="1898"/>
              <a:buChar char="⦿"/>
            </a:pPr>
            <a:r>
              <a:rPr lang="en-US"/>
              <a:t>Second replica on a node that is present on different rack</a:t>
            </a:r>
            <a:endParaRPr/>
          </a:p>
          <a:p>
            <a:pPr indent="-274320" lvl="0" marL="274320" rtl="0" algn="l">
              <a:spcBef>
                <a:spcPts val="600"/>
              </a:spcBef>
              <a:spcAft>
                <a:spcPts val="0"/>
              </a:spcAft>
              <a:buSzPts val="1898"/>
              <a:buChar char="⦿"/>
            </a:pPr>
            <a:r>
              <a:rPr lang="en-US"/>
              <a:t>Third replica on the same rack as second but different node in the rack</a:t>
            </a:r>
            <a:endParaRPr/>
          </a:p>
          <a:p>
            <a:pPr indent="-153797" lvl="0" marL="274320" rtl="0" algn="l">
              <a:spcBef>
                <a:spcPts val="600"/>
              </a:spcBef>
              <a:spcAft>
                <a:spcPts val="0"/>
              </a:spcAft>
              <a:buSzPts val="1898"/>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Google Shape;373;p42"/>
          <p:cNvPicPr preferRelativeResize="0"/>
          <p:nvPr/>
        </p:nvPicPr>
        <p:blipFill rotWithShape="1">
          <a:blip r:embed="rId3">
            <a:alphaModFix/>
          </a:blip>
          <a:srcRect b="0" l="0" r="0" t="0"/>
          <a:stretch/>
        </p:blipFill>
        <p:spPr>
          <a:xfrm>
            <a:off x="990600" y="609600"/>
            <a:ext cx="6453188" cy="531801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0" y="0"/>
            <a:ext cx="7239000" cy="762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420"/>
              <a:buFont typeface="Trebuchet MS"/>
              <a:buNone/>
            </a:pPr>
            <a:r>
              <a:rPr lang="en-US" sz="3420"/>
              <a:t>PROCESSING DATA WITH HADOOP</a:t>
            </a:r>
            <a:endParaRPr sz="3420"/>
          </a:p>
        </p:txBody>
      </p:sp>
      <p:sp>
        <p:nvSpPr>
          <p:cNvPr id="379" name="Google Shape;379;p43"/>
          <p:cNvSpPr txBox="1"/>
          <p:nvPr>
            <p:ph idx="1" type="body"/>
          </p:nvPr>
        </p:nvSpPr>
        <p:spPr>
          <a:xfrm>
            <a:off x="457200" y="838200"/>
            <a:ext cx="7239000" cy="56175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MapReduce programming  helps to process massive amounts of data in parallel</a:t>
            </a:r>
            <a:endParaRPr/>
          </a:p>
          <a:p>
            <a:pPr indent="-274320" lvl="0" marL="274320" rtl="0" algn="l">
              <a:spcBef>
                <a:spcPts val="600"/>
              </a:spcBef>
              <a:spcAft>
                <a:spcPts val="0"/>
              </a:spcAft>
              <a:buSzPts val="1898"/>
              <a:buChar char="⦿"/>
            </a:pPr>
            <a:r>
              <a:rPr lang="en-US"/>
              <a:t>Input data set splits into independent chunks</a:t>
            </a:r>
            <a:endParaRPr/>
          </a:p>
          <a:p>
            <a:pPr indent="-274320" lvl="0" marL="274320" rtl="0" algn="l">
              <a:spcBef>
                <a:spcPts val="600"/>
              </a:spcBef>
              <a:spcAft>
                <a:spcPts val="0"/>
              </a:spcAft>
              <a:buSzPts val="1898"/>
              <a:buChar char="⦿"/>
            </a:pPr>
            <a:r>
              <a:rPr lang="en-US"/>
              <a:t>Map task</a:t>
            </a:r>
            <a:endParaRPr/>
          </a:p>
          <a:p>
            <a:pPr indent="-228600" lvl="1" marL="521208" rtl="0" algn="l">
              <a:spcBef>
                <a:spcPts val="500"/>
              </a:spcBef>
              <a:spcAft>
                <a:spcPts val="0"/>
              </a:spcAft>
              <a:buSzPts val="1840"/>
              <a:buChar char="◼"/>
            </a:pPr>
            <a:r>
              <a:rPr lang="en-US">
                <a:solidFill>
                  <a:schemeClr val="dk1"/>
                </a:solidFill>
              </a:rPr>
              <a:t>(key, value) pair </a:t>
            </a:r>
            <a:endParaRPr/>
          </a:p>
          <a:p>
            <a:pPr indent="-228600" lvl="1" marL="521208" rtl="0" algn="l">
              <a:spcBef>
                <a:spcPts val="500"/>
              </a:spcBef>
              <a:spcAft>
                <a:spcPts val="0"/>
              </a:spcAft>
              <a:buSzPts val="1840"/>
              <a:buChar char="◼"/>
            </a:pPr>
            <a:r>
              <a:rPr lang="en-US">
                <a:solidFill>
                  <a:schemeClr val="dk1"/>
                </a:solidFill>
              </a:rPr>
              <a:t>generates intermediate results</a:t>
            </a:r>
            <a:endParaRPr/>
          </a:p>
          <a:p>
            <a:pPr indent="-228600" lvl="1" marL="521208" rtl="0" algn="l">
              <a:spcBef>
                <a:spcPts val="500"/>
              </a:spcBef>
              <a:spcAft>
                <a:spcPts val="0"/>
              </a:spcAft>
              <a:buSzPts val="1840"/>
              <a:buChar char="◼"/>
            </a:pPr>
            <a:r>
              <a:rPr lang="en-US">
                <a:solidFill>
                  <a:schemeClr val="dk1"/>
                </a:solidFill>
              </a:rPr>
              <a:t>automatically shuffle and sorted by the framework</a:t>
            </a:r>
            <a:endParaRPr/>
          </a:p>
          <a:p>
            <a:pPr indent="-274320" lvl="0" marL="274320" rtl="0" algn="l">
              <a:spcBef>
                <a:spcPts val="600"/>
              </a:spcBef>
              <a:spcAft>
                <a:spcPts val="0"/>
              </a:spcAft>
              <a:buSzPts val="1898"/>
              <a:buChar char="⦿"/>
            </a:pPr>
            <a:r>
              <a:rPr lang="en-US"/>
              <a:t>Reduce task-provides reduced output by combining the output of various mapers</a:t>
            </a:r>
            <a:endParaRPr/>
          </a:p>
          <a:p>
            <a:pPr indent="-274320" lvl="0" marL="274320" rtl="0" algn="l">
              <a:spcBef>
                <a:spcPts val="600"/>
              </a:spcBef>
              <a:spcAft>
                <a:spcPts val="0"/>
              </a:spcAft>
              <a:buSzPts val="1898"/>
              <a:buChar char="⦿"/>
            </a:pPr>
            <a:r>
              <a:rPr lang="en-US"/>
              <a:t>Data Locality- performing map reduce tasks where the data is stored</a:t>
            </a:r>
            <a:endParaRPr/>
          </a:p>
          <a:p>
            <a:pPr indent="-274320" lvl="0" marL="274320" rtl="0" algn="l">
              <a:spcBef>
                <a:spcPts val="600"/>
              </a:spcBef>
              <a:spcAft>
                <a:spcPts val="0"/>
              </a:spcAft>
              <a:buSzPts val="1898"/>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pic>
        <p:nvPicPr>
          <p:cNvPr id="384" name="Google Shape;384;p44"/>
          <p:cNvPicPr preferRelativeResize="0"/>
          <p:nvPr/>
        </p:nvPicPr>
        <p:blipFill rotWithShape="1">
          <a:blip r:embed="rId3">
            <a:alphaModFix/>
          </a:blip>
          <a:srcRect b="0" l="0" r="0" t="0"/>
          <a:stretch/>
        </p:blipFill>
        <p:spPr>
          <a:xfrm>
            <a:off x="304800" y="1524000"/>
            <a:ext cx="7419975" cy="311943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pic>
        <p:nvPicPr>
          <p:cNvPr id="389" name="Google Shape;389;p45"/>
          <p:cNvPicPr preferRelativeResize="0"/>
          <p:nvPr/>
        </p:nvPicPr>
        <p:blipFill rotWithShape="1">
          <a:blip r:embed="rId3">
            <a:alphaModFix/>
          </a:blip>
          <a:srcRect b="0" l="0" r="0" t="0"/>
          <a:stretch/>
        </p:blipFill>
        <p:spPr>
          <a:xfrm>
            <a:off x="457200" y="685800"/>
            <a:ext cx="7162800" cy="5486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pic>
        <p:nvPicPr>
          <p:cNvPr descr="mapreduce_algorithm.jpg" id="394" name="Google Shape;394;p46"/>
          <p:cNvPicPr preferRelativeResize="0"/>
          <p:nvPr/>
        </p:nvPicPr>
        <p:blipFill rotWithShape="1">
          <a:blip r:embed="rId3">
            <a:alphaModFix/>
          </a:blip>
          <a:srcRect b="0" l="0" r="0" t="0"/>
          <a:stretch/>
        </p:blipFill>
        <p:spPr>
          <a:xfrm>
            <a:off x="304800" y="533400"/>
            <a:ext cx="7467600" cy="602225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7"/>
          <p:cNvSpPr txBox="1"/>
          <p:nvPr>
            <p:ph type="title"/>
          </p:nvPr>
        </p:nvSpPr>
        <p:spPr>
          <a:xfrm>
            <a:off x="457200" y="320040"/>
            <a:ext cx="7239000" cy="59436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rPr lang="en-US"/>
              <a:t>HOW DOES MAPREDUCE WORK?</a:t>
            </a:r>
            <a:endParaRPr/>
          </a:p>
        </p:txBody>
      </p:sp>
      <p:pic>
        <p:nvPicPr>
          <p:cNvPr id="400" name="Google Shape;400;p47"/>
          <p:cNvPicPr preferRelativeResize="0"/>
          <p:nvPr>
            <p:ph idx="1" type="body"/>
          </p:nvPr>
        </p:nvPicPr>
        <p:blipFill rotWithShape="1">
          <a:blip r:embed="rId3">
            <a:alphaModFix/>
          </a:blip>
          <a:srcRect b="0" l="0" r="0" t="0"/>
          <a:stretch/>
        </p:blipFill>
        <p:spPr>
          <a:xfrm>
            <a:off x="457200" y="1295400"/>
            <a:ext cx="7620000" cy="5562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p48"/>
          <p:cNvPicPr preferRelativeResize="0"/>
          <p:nvPr/>
        </p:nvPicPr>
        <p:blipFill rotWithShape="1">
          <a:blip r:embed="rId3">
            <a:alphaModFix/>
          </a:blip>
          <a:srcRect b="0" l="0" r="0" t="0"/>
          <a:stretch/>
        </p:blipFill>
        <p:spPr>
          <a:xfrm>
            <a:off x="0" y="304800"/>
            <a:ext cx="7951678" cy="6400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49"/>
          <p:cNvSpPr txBox="1"/>
          <p:nvPr>
            <p:ph type="title"/>
          </p:nvPr>
        </p:nvSpPr>
        <p:spPr>
          <a:xfrm>
            <a:off x="457200" y="320040"/>
            <a:ext cx="7239000" cy="51816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420"/>
              <a:buFont typeface="Trebuchet MS"/>
              <a:buNone/>
            </a:pPr>
            <a:r>
              <a:rPr lang="en-US" sz="3420"/>
              <a:t>MAP REDUCE EXAMPLE</a:t>
            </a:r>
            <a:endParaRPr sz="3420"/>
          </a:p>
        </p:txBody>
      </p:sp>
      <p:sp>
        <p:nvSpPr>
          <p:cNvPr id="411" name="Google Shape;411;p49"/>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153797" lvl="0" marL="274320" rtl="0" algn="l">
              <a:spcBef>
                <a:spcPts val="0"/>
              </a:spcBef>
              <a:spcAft>
                <a:spcPts val="0"/>
              </a:spcAft>
              <a:buSzPts val="1898"/>
              <a:buNone/>
            </a:pPr>
            <a:r>
              <a:t/>
            </a:r>
            <a:endParaRPr/>
          </a:p>
        </p:txBody>
      </p:sp>
      <p:pic>
        <p:nvPicPr>
          <p:cNvPr id="412" name="Google Shape;412;p49"/>
          <p:cNvPicPr preferRelativeResize="0"/>
          <p:nvPr/>
        </p:nvPicPr>
        <p:blipFill rotWithShape="1">
          <a:blip r:embed="rId3">
            <a:alphaModFix/>
          </a:blip>
          <a:srcRect b="0" l="0" r="0" t="0"/>
          <a:stretch/>
        </p:blipFill>
        <p:spPr>
          <a:xfrm>
            <a:off x="457200" y="914400"/>
            <a:ext cx="7286625" cy="5419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420"/>
              <a:buFont typeface="Trebuchet MS"/>
              <a:buNone/>
            </a:pPr>
            <a:r>
              <a:rPr lang="en-US" sz="3420"/>
              <a:t>WORD COUNT MAP REDUCE PROGRAM USING JAVA</a:t>
            </a:r>
            <a:endParaRPr sz="3420"/>
          </a:p>
        </p:txBody>
      </p:sp>
      <p:sp>
        <p:nvSpPr>
          <p:cNvPr id="418" name="Google Shape;418;p50"/>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1.Driver class: specifies job configuration details</a:t>
            </a:r>
            <a:endParaRPr/>
          </a:p>
          <a:p>
            <a:pPr indent="-274320" lvl="0" marL="274320" rtl="0" algn="l">
              <a:spcBef>
                <a:spcPts val="600"/>
              </a:spcBef>
              <a:spcAft>
                <a:spcPts val="0"/>
              </a:spcAft>
              <a:buSzPts val="1898"/>
              <a:buChar char="⦿"/>
            </a:pPr>
            <a:r>
              <a:rPr lang="en-US"/>
              <a:t>2.Mapper class: Map Function</a:t>
            </a:r>
            <a:endParaRPr/>
          </a:p>
          <a:p>
            <a:pPr indent="-274320" lvl="0" marL="274320" rtl="0" algn="l">
              <a:spcBef>
                <a:spcPts val="600"/>
              </a:spcBef>
              <a:spcAft>
                <a:spcPts val="0"/>
              </a:spcAft>
              <a:buSzPts val="1898"/>
              <a:buChar char="⦿"/>
            </a:pPr>
            <a:r>
              <a:rPr lang="en-US"/>
              <a:t>3.Reducer class: Reduce Function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6"/>
          <p:cNvSpPr txBox="1"/>
          <p:nvPr>
            <p:ph type="title"/>
          </p:nvPr>
        </p:nvSpPr>
        <p:spPr>
          <a:xfrm>
            <a:off x="228600" y="0"/>
            <a:ext cx="7239000" cy="6096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accent1"/>
              </a:buClr>
              <a:buSzPts val="3800"/>
              <a:buFont typeface="Trebuchet MS"/>
              <a:buNone/>
            </a:pPr>
            <a:r>
              <a:rPr lang="en-US">
                <a:solidFill>
                  <a:schemeClr val="accent1"/>
                </a:solidFill>
              </a:rPr>
              <a:t>HOW MUCH DATA?</a:t>
            </a:r>
            <a:endParaRPr/>
          </a:p>
        </p:txBody>
      </p:sp>
      <p:sp>
        <p:nvSpPr>
          <p:cNvPr id="124" name="Google Shape;124;p6"/>
          <p:cNvSpPr txBox="1"/>
          <p:nvPr>
            <p:ph idx="1" type="body"/>
          </p:nvPr>
        </p:nvSpPr>
        <p:spPr>
          <a:xfrm>
            <a:off x="152400" y="685800"/>
            <a:ext cx="7620000" cy="5867400"/>
          </a:xfrm>
          <a:prstGeom prst="rect">
            <a:avLst/>
          </a:prstGeom>
          <a:noFill/>
          <a:ln>
            <a:noFill/>
          </a:ln>
        </p:spPr>
        <p:txBody>
          <a:bodyPr anchorCtr="0" anchor="t" bIns="45700" lIns="91425" spcFirstLastPara="1" rIns="91425" wrap="square" tIns="45700">
            <a:normAutofit/>
          </a:bodyPr>
          <a:lstStyle/>
          <a:p>
            <a:pPr indent="-274320" lvl="0" marL="274320" rtl="0" algn="just">
              <a:lnSpc>
                <a:spcPct val="80000"/>
              </a:lnSpc>
              <a:spcBef>
                <a:spcPts val="0"/>
              </a:spcBef>
              <a:spcAft>
                <a:spcPts val="0"/>
              </a:spcAft>
              <a:buSzPts val="1737"/>
              <a:buChar char="⦿"/>
            </a:pPr>
            <a:r>
              <a:rPr lang="en-US" sz="2380"/>
              <a:t>Every Day</a:t>
            </a:r>
            <a:endParaRPr/>
          </a:p>
          <a:p>
            <a:pPr indent="-228600" lvl="1" marL="521208" rtl="0" algn="just">
              <a:lnSpc>
                <a:spcPct val="80000"/>
              </a:lnSpc>
              <a:spcBef>
                <a:spcPts val="500"/>
              </a:spcBef>
              <a:spcAft>
                <a:spcPts val="0"/>
              </a:spcAft>
              <a:buSzPts val="1700"/>
              <a:buChar char="◼"/>
            </a:pPr>
            <a:r>
              <a:rPr lang="en-US" sz="2125">
                <a:solidFill>
                  <a:schemeClr val="dk1"/>
                </a:solidFill>
              </a:rPr>
              <a:t>NYSE(New York Stock Exchange) generates 1.5 billion shares and trade data</a:t>
            </a:r>
            <a:endParaRPr/>
          </a:p>
          <a:p>
            <a:pPr indent="-228600" lvl="1" marL="521208" rtl="0" algn="just">
              <a:lnSpc>
                <a:spcPct val="80000"/>
              </a:lnSpc>
              <a:spcBef>
                <a:spcPts val="500"/>
              </a:spcBef>
              <a:spcAft>
                <a:spcPts val="0"/>
              </a:spcAft>
              <a:buSzPts val="1700"/>
              <a:buChar char="◼"/>
            </a:pPr>
            <a:r>
              <a:rPr lang="en-US" sz="2125">
                <a:solidFill>
                  <a:schemeClr val="dk1"/>
                </a:solidFill>
              </a:rPr>
              <a:t>Face book stores 2.7 billion comments and Likes</a:t>
            </a:r>
            <a:endParaRPr/>
          </a:p>
          <a:p>
            <a:pPr indent="-228600" lvl="1" marL="521208" rtl="0" algn="just">
              <a:lnSpc>
                <a:spcPct val="80000"/>
              </a:lnSpc>
              <a:spcBef>
                <a:spcPts val="500"/>
              </a:spcBef>
              <a:spcAft>
                <a:spcPts val="0"/>
              </a:spcAft>
              <a:buSzPts val="1700"/>
              <a:buChar char="◼"/>
            </a:pPr>
            <a:r>
              <a:rPr lang="en-US" sz="2125">
                <a:solidFill>
                  <a:schemeClr val="dk1"/>
                </a:solidFill>
              </a:rPr>
              <a:t>Google processes about 24 peta bytes of data</a:t>
            </a:r>
            <a:endParaRPr/>
          </a:p>
          <a:p>
            <a:pPr indent="-274320" lvl="0" marL="274320" rtl="0" algn="just">
              <a:lnSpc>
                <a:spcPct val="80000"/>
              </a:lnSpc>
              <a:spcBef>
                <a:spcPts val="600"/>
              </a:spcBef>
              <a:spcAft>
                <a:spcPts val="0"/>
              </a:spcAft>
              <a:buSzPts val="1737"/>
              <a:buChar char="⦿"/>
            </a:pPr>
            <a:r>
              <a:rPr lang="en-US" sz="2380"/>
              <a:t>Every Minute</a:t>
            </a:r>
            <a:endParaRPr/>
          </a:p>
          <a:p>
            <a:pPr indent="-228600" lvl="1" marL="521208" rtl="0" algn="just">
              <a:lnSpc>
                <a:spcPct val="80000"/>
              </a:lnSpc>
              <a:spcBef>
                <a:spcPts val="500"/>
              </a:spcBef>
              <a:spcAft>
                <a:spcPts val="0"/>
              </a:spcAft>
              <a:buSzPts val="1700"/>
              <a:buChar char="◼"/>
            </a:pPr>
            <a:r>
              <a:rPr lang="en-US" sz="2125">
                <a:solidFill>
                  <a:schemeClr val="dk1"/>
                </a:solidFill>
              </a:rPr>
              <a:t>Face book users shares nearly 2.5 million pieces of content</a:t>
            </a:r>
            <a:endParaRPr/>
          </a:p>
          <a:p>
            <a:pPr indent="-228600" lvl="1" marL="521208" rtl="0" algn="just">
              <a:lnSpc>
                <a:spcPct val="80000"/>
              </a:lnSpc>
              <a:spcBef>
                <a:spcPts val="500"/>
              </a:spcBef>
              <a:spcAft>
                <a:spcPts val="0"/>
              </a:spcAft>
              <a:buSzPts val="1700"/>
              <a:buChar char="◼"/>
            </a:pPr>
            <a:r>
              <a:rPr lang="en-US" sz="2125">
                <a:solidFill>
                  <a:schemeClr val="dk1"/>
                </a:solidFill>
              </a:rPr>
              <a:t>Twitter users tweet nearly 300,000times</a:t>
            </a:r>
            <a:endParaRPr/>
          </a:p>
          <a:p>
            <a:pPr indent="-228600" lvl="1" marL="521208" rtl="0" algn="just">
              <a:lnSpc>
                <a:spcPct val="80000"/>
              </a:lnSpc>
              <a:spcBef>
                <a:spcPts val="500"/>
              </a:spcBef>
              <a:spcAft>
                <a:spcPts val="0"/>
              </a:spcAft>
              <a:buSzPts val="1700"/>
              <a:buChar char="◼"/>
            </a:pPr>
            <a:r>
              <a:rPr lang="en-US" sz="2125">
                <a:solidFill>
                  <a:schemeClr val="dk1"/>
                </a:solidFill>
              </a:rPr>
              <a:t>Instagram users post nearly 220,000 new photos</a:t>
            </a:r>
            <a:endParaRPr/>
          </a:p>
          <a:p>
            <a:pPr indent="-228600" lvl="1" marL="521208" rtl="0" algn="just">
              <a:lnSpc>
                <a:spcPct val="80000"/>
              </a:lnSpc>
              <a:spcBef>
                <a:spcPts val="500"/>
              </a:spcBef>
              <a:spcAft>
                <a:spcPts val="0"/>
              </a:spcAft>
              <a:buSzPts val="1700"/>
              <a:buChar char="◼"/>
            </a:pPr>
            <a:r>
              <a:rPr lang="en-US" sz="2125">
                <a:solidFill>
                  <a:schemeClr val="dk1"/>
                </a:solidFill>
              </a:rPr>
              <a:t>Youtube users upload 72 hours of new video content</a:t>
            </a:r>
            <a:endParaRPr/>
          </a:p>
          <a:p>
            <a:pPr indent="-228600" lvl="1" marL="521208" rtl="0" algn="just">
              <a:lnSpc>
                <a:spcPct val="80000"/>
              </a:lnSpc>
              <a:spcBef>
                <a:spcPts val="500"/>
              </a:spcBef>
              <a:spcAft>
                <a:spcPts val="0"/>
              </a:spcAft>
              <a:buSzPts val="1700"/>
              <a:buChar char="◼"/>
            </a:pPr>
            <a:r>
              <a:rPr lang="en-US" sz="2125">
                <a:solidFill>
                  <a:schemeClr val="dk1"/>
                </a:solidFill>
              </a:rPr>
              <a:t>Apple users download nearly 50,000 apps</a:t>
            </a:r>
            <a:endParaRPr/>
          </a:p>
          <a:p>
            <a:pPr indent="-228600" lvl="1" marL="521208" rtl="0" algn="just">
              <a:lnSpc>
                <a:spcPct val="80000"/>
              </a:lnSpc>
              <a:spcBef>
                <a:spcPts val="500"/>
              </a:spcBef>
              <a:spcAft>
                <a:spcPts val="0"/>
              </a:spcAft>
              <a:buSzPts val="1700"/>
              <a:buChar char="◼"/>
            </a:pPr>
            <a:r>
              <a:rPr lang="en-US" sz="2125">
                <a:solidFill>
                  <a:schemeClr val="dk1"/>
                </a:solidFill>
              </a:rPr>
              <a:t>Email users send over 200 million messages</a:t>
            </a:r>
            <a:endParaRPr/>
          </a:p>
          <a:p>
            <a:pPr indent="-228600" lvl="1" marL="521208" rtl="0" algn="just">
              <a:lnSpc>
                <a:spcPct val="80000"/>
              </a:lnSpc>
              <a:spcBef>
                <a:spcPts val="500"/>
              </a:spcBef>
              <a:spcAft>
                <a:spcPts val="0"/>
              </a:spcAft>
              <a:buSzPts val="1700"/>
              <a:buChar char="◼"/>
            </a:pPr>
            <a:r>
              <a:rPr lang="en-US" sz="2125">
                <a:solidFill>
                  <a:schemeClr val="dk1"/>
                </a:solidFill>
              </a:rPr>
              <a:t>Amazon generates over $80,000 in online sales</a:t>
            </a:r>
            <a:endParaRPr/>
          </a:p>
          <a:p>
            <a:pPr indent="-228600" lvl="1" marL="521208" rtl="0" algn="just">
              <a:lnSpc>
                <a:spcPct val="80000"/>
              </a:lnSpc>
              <a:spcBef>
                <a:spcPts val="500"/>
              </a:spcBef>
              <a:spcAft>
                <a:spcPts val="0"/>
              </a:spcAft>
              <a:buSzPts val="1700"/>
              <a:buChar char="◼"/>
            </a:pPr>
            <a:r>
              <a:rPr lang="en-US" sz="2125">
                <a:solidFill>
                  <a:schemeClr val="dk1"/>
                </a:solidFill>
              </a:rPr>
              <a:t>Google receives over 4million search queries</a:t>
            </a:r>
            <a:endParaRPr/>
          </a:p>
          <a:p>
            <a:pPr indent="-274320" lvl="0" marL="274320" rtl="0" algn="just">
              <a:lnSpc>
                <a:spcPct val="80000"/>
              </a:lnSpc>
              <a:spcBef>
                <a:spcPts val="600"/>
              </a:spcBef>
              <a:spcAft>
                <a:spcPts val="0"/>
              </a:spcAft>
              <a:buSzPts val="1737"/>
              <a:buChar char="⦿"/>
            </a:pPr>
            <a:r>
              <a:rPr lang="en-US" sz="2380"/>
              <a:t>Every second</a:t>
            </a:r>
            <a:endParaRPr/>
          </a:p>
          <a:p>
            <a:pPr indent="-228600" lvl="1" marL="521208" rtl="0" algn="just">
              <a:lnSpc>
                <a:spcPct val="80000"/>
              </a:lnSpc>
              <a:spcBef>
                <a:spcPts val="500"/>
              </a:spcBef>
              <a:spcAft>
                <a:spcPts val="0"/>
              </a:spcAft>
              <a:buSzPts val="1700"/>
              <a:buChar char="◼"/>
            </a:pPr>
            <a:r>
              <a:rPr lang="en-US" sz="2125">
                <a:solidFill>
                  <a:schemeClr val="dk1"/>
                </a:solidFill>
              </a:rPr>
              <a:t>Banking applications process more than 10,000 credit card transactions</a:t>
            </a:r>
            <a:endParaRPr/>
          </a:p>
          <a:p>
            <a:pPr indent="-274320" lvl="0" marL="274320" rtl="0" algn="l">
              <a:lnSpc>
                <a:spcPct val="80000"/>
              </a:lnSpc>
              <a:spcBef>
                <a:spcPts val="600"/>
              </a:spcBef>
              <a:spcAft>
                <a:spcPts val="0"/>
              </a:spcAft>
              <a:buSzPts val="1613"/>
              <a:buNone/>
            </a:pPr>
            <a:r>
              <a:t/>
            </a:r>
            <a:endParaRPr sz="2210"/>
          </a:p>
          <a:p>
            <a:pPr indent="-171875" lvl="0" marL="274320" rtl="0" algn="l">
              <a:lnSpc>
                <a:spcPct val="80000"/>
              </a:lnSpc>
              <a:spcBef>
                <a:spcPts val="600"/>
              </a:spcBef>
              <a:spcAft>
                <a:spcPts val="0"/>
              </a:spcAft>
              <a:buSzPts val="1613"/>
              <a:buNone/>
            </a:pPr>
            <a:r>
              <a:t/>
            </a:r>
            <a:endParaRPr sz="2210"/>
          </a:p>
          <a:p>
            <a:pPr indent="-171875" lvl="0" marL="274320" rtl="0" algn="l">
              <a:lnSpc>
                <a:spcPct val="80000"/>
              </a:lnSpc>
              <a:spcBef>
                <a:spcPts val="600"/>
              </a:spcBef>
              <a:spcAft>
                <a:spcPts val="0"/>
              </a:spcAft>
              <a:buSzPts val="1613"/>
              <a:buNone/>
            </a:pPr>
            <a:r>
              <a:t/>
            </a:r>
            <a:endParaRPr sz="2210"/>
          </a:p>
          <a:p>
            <a:pPr indent="-171875" lvl="0" marL="274320" rtl="0" algn="l">
              <a:lnSpc>
                <a:spcPct val="80000"/>
              </a:lnSpc>
              <a:spcBef>
                <a:spcPts val="600"/>
              </a:spcBef>
              <a:spcAft>
                <a:spcPts val="0"/>
              </a:spcAft>
              <a:buSzPts val="1613"/>
              <a:buNone/>
            </a:pPr>
            <a:r>
              <a:t/>
            </a:r>
            <a:endParaRPr sz="221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1"/>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t/>
            </a:r>
            <a:endParaRPr/>
          </a:p>
        </p:txBody>
      </p:sp>
      <p:sp>
        <p:nvSpPr>
          <p:cNvPr id="424" name="Google Shape;424;p51"/>
          <p:cNvSpPr txBox="1"/>
          <p:nvPr>
            <p:ph idx="1" type="body"/>
          </p:nvPr>
        </p:nvSpPr>
        <p:spPr>
          <a:xfrm>
            <a:off x="304800" y="0"/>
            <a:ext cx="7391400" cy="6455736"/>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i="1" lang="en-US"/>
              <a:t>#!/usr/bin/env python</a:t>
            </a:r>
            <a:r>
              <a:rPr lang="en-US"/>
              <a:t> """mapper.py""" </a:t>
            </a:r>
            <a:endParaRPr/>
          </a:p>
          <a:p>
            <a:pPr indent="-274320" lvl="0" marL="274320" rtl="0" algn="l">
              <a:spcBef>
                <a:spcPts val="600"/>
              </a:spcBef>
              <a:spcAft>
                <a:spcPts val="0"/>
              </a:spcAft>
              <a:buSzPts val="1898"/>
              <a:buChar char="⦿"/>
            </a:pPr>
            <a:r>
              <a:rPr lang="en-US"/>
              <a:t>import sys </a:t>
            </a:r>
            <a:endParaRPr/>
          </a:p>
          <a:p>
            <a:pPr indent="-274320" lvl="0" marL="274320" rtl="0" algn="l">
              <a:spcBef>
                <a:spcPts val="600"/>
              </a:spcBef>
              <a:spcAft>
                <a:spcPts val="0"/>
              </a:spcAft>
              <a:buSzPts val="1898"/>
              <a:buChar char="⦿"/>
            </a:pPr>
            <a:r>
              <a:rPr i="1" lang="en-US"/>
              <a:t># input comes from STDIN (standard input)</a:t>
            </a:r>
            <a:r>
              <a:rPr lang="en-US"/>
              <a:t> </a:t>
            </a:r>
            <a:r>
              <a:rPr b="1" lang="en-US"/>
              <a:t>for</a:t>
            </a:r>
            <a:r>
              <a:rPr lang="en-US"/>
              <a:t> line </a:t>
            </a:r>
            <a:r>
              <a:rPr b="1" lang="en-US"/>
              <a:t>in</a:t>
            </a:r>
            <a:r>
              <a:rPr lang="en-US"/>
              <a:t> sys</a:t>
            </a:r>
            <a:r>
              <a:rPr b="1" lang="en-US"/>
              <a:t>.</a:t>
            </a:r>
            <a:r>
              <a:rPr lang="en-US"/>
              <a:t>stdin: </a:t>
            </a:r>
            <a:endParaRPr/>
          </a:p>
          <a:p>
            <a:pPr indent="-274320" lvl="0" marL="274320" rtl="0" algn="l">
              <a:spcBef>
                <a:spcPts val="600"/>
              </a:spcBef>
              <a:spcAft>
                <a:spcPts val="0"/>
              </a:spcAft>
              <a:buSzPts val="1898"/>
              <a:buChar char="⦿"/>
            </a:pPr>
            <a:r>
              <a:rPr i="1" lang="en-US"/>
              <a:t># remove leading and trailing whitespace</a:t>
            </a:r>
            <a:r>
              <a:rPr lang="en-US"/>
              <a:t> </a:t>
            </a:r>
            <a:endParaRPr/>
          </a:p>
          <a:p>
            <a:pPr indent="-274320" lvl="0" marL="274320" rtl="0" algn="l">
              <a:spcBef>
                <a:spcPts val="600"/>
              </a:spcBef>
              <a:spcAft>
                <a:spcPts val="0"/>
              </a:spcAft>
              <a:buSzPts val="1898"/>
              <a:buChar char="⦿"/>
            </a:pPr>
            <a:r>
              <a:rPr lang="en-US"/>
              <a:t>line </a:t>
            </a:r>
            <a:r>
              <a:rPr b="1" lang="en-US"/>
              <a:t>=</a:t>
            </a:r>
            <a:r>
              <a:rPr lang="en-US"/>
              <a:t> line</a:t>
            </a:r>
            <a:r>
              <a:rPr b="1" lang="en-US"/>
              <a:t>.</a:t>
            </a:r>
            <a:r>
              <a:rPr lang="en-US"/>
              <a:t>strip() </a:t>
            </a:r>
            <a:endParaRPr/>
          </a:p>
          <a:p>
            <a:pPr indent="-274320" lvl="0" marL="274320" rtl="0" algn="l">
              <a:spcBef>
                <a:spcPts val="600"/>
              </a:spcBef>
              <a:spcAft>
                <a:spcPts val="0"/>
              </a:spcAft>
              <a:buSzPts val="1898"/>
              <a:buChar char="⦿"/>
            </a:pPr>
            <a:r>
              <a:rPr i="1" lang="en-US"/>
              <a:t># split the line into words</a:t>
            </a:r>
            <a:endParaRPr/>
          </a:p>
          <a:p>
            <a:pPr indent="-274320" lvl="0" marL="274320" rtl="0" algn="l">
              <a:spcBef>
                <a:spcPts val="600"/>
              </a:spcBef>
              <a:spcAft>
                <a:spcPts val="0"/>
              </a:spcAft>
              <a:buSzPts val="1898"/>
              <a:buChar char="⦿"/>
            </a:pPr>
            <a:r>
              <a:rPr lang="en-US"/>
              <a:t> words </a:t>
            </a:r>
            <a:r>
              <a:rPr b="1" lang="en-US"/>
              <a:t>=</a:t>
            </a:r>
            <a:r>
              <a:rPr lang="en-US"/>
              <a:t> line</a:t>
            </a:r>
            <a:r>
              <a:rPr b="1" lang="en-US"/>
              <a:t>.</a:t>
            </a:r>
            <a:r>
              <a:rPr lang="en-US"/>
              <a:t>split() </a:t>
            </a:r>
            <a:endParaRPr/>
          </a:p>
          <a:p>
            <a:pPr indent="-274320" lvl="0" marL="274320" rtl="0" algn="l">
              <a:spcBef>
                <a:spcPts val="600"/>
              </a:spcBef>
              <a:spcAft>
                <a:spcPts val="0"/>
              </a:spcAft>
              <a:buSzPts val="1168"/>
              <a:buChar char="⦿"/>
            </a:pPr>
            <a:r>
              <a:rPr i="1" lang="en-US" sz="1600"/>
              <a:t># increase counters</a:t>
            </a:r>
            <a:r>
              <a:rPr lang="en-US" sz="1600"/>
              <a:t> </a:t>
            </a:r>
            <a:r>
              <a:rPr b="1" lang="en-US" sz="1600"/>
              <a:t>for</a:t>
            </a:r>
            <a:r>
              <a:rPr lang="en-US" sz="1600"/>
              <a:t> word </a:t>
            </a:r>
            <a:r>
              <a:rPr b="1" lang="en-US" sz="1600"/>
              <a:t>in</a:t>
            </a:r>
            <a:r>
              <a:rPr lang="en-US" sz="1600"/>
              <a:t> words: </a:t>
            </a:r>
            <a:endParaRPr/>
          </a:p>
          <a:p>
            <a:pPr indent="-274320" lvl="0" marL="274320" rtl="0" algn="l">
              <a:spcBef>
                <a:spcPts val="600"/>
              </a:spcBef>
              <a:spcAft>
                <a:spcPts val="0"/>
              </a:spcAft>
              <a:buSzPts val="1168"/>
              <a:buChar char="⦿"/>
            </a:pPr>
            <a:r>
              <a:rPr i="1" lang="en-US" sz="1600"/>
              <a:t># write the results to STDOUT (standard output);</a:t>
            </a:r>
            <a:r>
              <a:rPr lang="en-US" sz="1600"/>
              <a:t> </a:t>
            </a:r>
            <a:endParaRPr/>
          </a:p>
          <a:p>
            <a:pPr indent="-274320" lvl="0" marL="274320" rtl="0" algn="l">
              <a:spcBef>
                <a:spcPts val="600"/>
              </a:spcBef>
              <a:spcAft>
                <a:spcPts val="0"/>
              </a:spcAft>
              <a:buSzPts val="1168"/>
              <a:buChar char="⦿"/>
            </a:pPr>
            <a:r>
              <a:rPr i="1" lang="en-US" sz="1600"/>
              <a:t># what we output here will be the input for the</a:t>
            </a:r>
            <a:r>
              <a:rPr lang="en-US" sz="1600"/>
              <a:t> </a:t>
            </a:r>
            <a:endParaRPr/>
          </a:p>
          <a:p>
            <a:pPr indent="-274320" lvl="0" marL="274320" rtl="0" algn="l">
              <a:spcBef>
                <a:spcPts val="600"/>
              </a:spcBef>
              <a:spcAft>
                <a:spcPts val="0"/>
              </a:spcAft>
              <a:buSzPts val="1168"/>
              <a:buChar char="⦿"/>
            </a:pPr>
            <a:r>
              <a:rPr i="1" lang="en-US" sz="1600"/>
              <a:t># Reduce step, i.e. the input for reducer.py</a:t>
            </a:r>
            <a:r>
              <a:rPr lang="en-US" sz="1600"/>
              <a:t> </a:t>
            </a:r>
            <a:r>
              <a:rPr i="1" lang="en-US" sz="1600"/>
              <a:t>#</a:t>
            </a:r>
            <a:r>
              <a:rPr lang="en-US" sz="1600"/>
              <a:t> </a:t>
            </a:r>
            <a:endParaRPr/>
          </a:p>
          <a:p>
            <a:pPr indent="-274320" lvl="0" marL="274320" rtl="0" algn="l">
              <a:spcBef>
                <a:spcPts val="600"/>
              </a:spcBef>
              <a:spcAft>
                <a:spcPts val="0"/>
              </a:spcAft>
              <a:buSzPts val="1168"/>
              <a:buChar char="⦿"/>
            </a:pPr>
            <a:r>
              <a:rPr i="1" lang="en-US" sz="1600"/>
              <a:t># tab-delimited; the trivial word count is 1</a:t>
            </a:r>
            <a:r>
              <a:rPr lang="en-US" sz="1600"/>
              <a:t> </a:t>
            </a:r>
            <a:endParaRPr/>
          </a:p>
          <a:p>
            <a:pPr indent="-274320" lvl="0" marL="274320" rtl="0" algn="l">
              <a:spcBef>
                <a:spcPts val="600"/>
              </a:spcBef>
              <a:spcAft>
                <a:spcPts val="0"/>
              </a:spcAft>
              <a:buSzPts val="1898"/>
              <a:buChar char="⦿"/>
            </a:pPr>
            <a:r>
              <a:rPr b="1" lang="en-US"/>
              <a:t>print</a:t>
            </a:r>
            <a:r>
              <a:rPr lang="en-US"/>
              <a:t> '%s\t%s' </a:t>
            </a:r>
            <a:r>
              <a:rPr b="1" lang="en-US"/>
              <a:t>%</a:t>
            </a:r>
            <a:r>
              <a:rPr lang="en-US"/>
              <a:t> (word, 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2"/>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rgbClr val="FEF7F0"/>
              </a:buClr>
              <a:buSzPts val="3800"/>
              <a:buFont typeface="Trebuchet MS"/>
              <a:buNone/>
            </a:pPr>
            <a:r>
              <a:t/>
            </a:r>
            <a:endParaRPr/>
          </a:p>
        </p:txBody>
      </p:sp>
      <p:sp>
        <p:nvSpPr>
          <p:cNvPr id="430" name="Google Shape;430;p52"/>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274320" lvl="0" marL="274320" rtl="0" algn="l">
              <a:lnSpc>
                <a:spcPct val="80000"/>
              </a:lnSpc>
              <a:spcBef>
                <a:spcPts val="0"/>
              </a:spcBef>
              <a:spcAft>
                <a:spcPts val="0"/>
              </a:spcAft>
              <a:buSzPts val="759"/>
              <a:buChar char="⦿"/>
            </a:pPr>
            <a:r>
              <a:rPr i="1" lang="en-US" sz="1040"/>
              <a:t>#!/usr/bin/env python</a:t>
            </a:r>
            <a:r>
              <a:rPr lang="en-US" sz="1040"/>
              <a:t> """reducer.py""" </a:t>
            </a:r>
            <a:endParaRPr/>
          </a:p>
          <a:p>
            <a:pPr indent="-274320" lvl="0" marL="274320" rtl="0" algn="l">
              <a:lnSpc>
                <a:spcPct val="80000"/>
              </a:lnSpc>
              <a:spcBef>
                <a:spcPts val="600"/>
              </a:spcBef>
              <a:spcAft>
                <a:spcPts val="0"/>
              </a:spcAft>
              <a:buSzPts val="759"/>
              <a:buChar char="⦿"/>
            </a:pPr>
            <a:r>
              <a:rPr lang="en-US" sz="1040"/>
              <a:t>from operator import itemgetter </a:t>
            </a:r>
            <a:endParaRPr/>
          </a:p>
          <a:p>
            <a:pPr indent="-274320" lvl="0" marL="274320" rtl="0" algn="l">
              <a:lnSpc>
                <a:spcPct val="80000"/>
              </a:lnSpc>
              <a:spcBef>
                <a:spcPts val="600"/>
              </a:spcBef>
              <a:spcAft>
                <a:spcPts val="0"/>
              </a:spcAft>
              <a:buSzPts val="759"/>
              <a:buChar char="⦿"/>
            </a:pPr>
            <a:r>
              <a:rPr lang="en-US" sz="1040"/>
              <a:t>import sys</a:t>
            </a:r>
            <a:endParaRPr/>
          </a:p>
          <a:p>
            <a:pPr indent="-274320" lvl="0" marL="274320" rtl="0" algn="l">
              <a:lnSpc>
                <a:spcPct val="80000"/>
              </a:lnSpc>
              <a:spcBef>
                <a:spcPts val="600"/>
              </a:spcBef>
              <a:spcAft>
                <a:spcPts val="0"/>
              </a:spcAft>
              <a:buSzPts val="759"/>
              <a:buChar char="⦿"/>
            </a:pPr>
            <a:r>
              <a:rPr lang="en-US" sz="1040"/>
              <a:t> current_word </a:t>
            </a:r>
            <a:r>
              <a:rPr b="1" lang="en-US" sz="1040"/>
              <a:t>=</a:t>
            </a:r>
            <a:r>
              <a:rPr lang="en-US" sz="1040"/>
              <a:t> None </a:t>
            </a:r>
            <a:endParaRPr/>
          </a:p>
          <a:p>
            <a:pPr indent="-274320" lvl="0" marL="274320" rtl="0" algn="l">
              <a:lnSpc>
                <a:spcPct val="80000"/>
              </a:lnSpc>
              <a:spcBef>
                <a:spcPts val="600"/>
              </a:spcBef>
              <a:spcAft>
                <a:spcPts val="0"/>
              </a:spcAft>
              <a:buSzPts val="759"/>
              <a:buChar char="⦿"/>
            </a:pPr>
            <a:r>
              <a:rPr lang="en-US" sz="1040"/>
              <a:t>current_count </a:t>
            </a:r>
            <a:r>
              <a:rPr b="1" lang="en-US" sz="1040"/>
              <a:t>=</a:t>
            </a:r>
            <a:r>
              <a:rPr lang="en-US" sz="1040"/>
              <a:t> 0 </a:t>
            </a:r>
            <a:endParaRPr/>
          </a:p>
          <a:p>
            <a:pPr indent="-274320" lvl="0" marL="274320" rtl="0" algn="l">
              <a:lnSpc>
                <a:spcPct val="80000"/>
              </a:lnSpc>
              <a:spcBef>
                <a:spcPts val="600"/>
              </a:spcBef>
              <a:spcAft>
                <a:spcPts val="0"/>
              </a:spcAft>
              <a:buSzPts val="759"/>
              <a:buChar char="⦿"/>
            </a:pPr>
            <a:r>
              <a:rPr lang="en-US" sz="1040"/>
              <a:t>word </a:t>
            </a:r>
            <a:r>
              <a:rPr b="1" lang="en-US" sz="1040"/>
              <a:t>=</a:t>
            </a:r>
            <a:r>
              <a:rPr lang="en-US" sz="1040"/>
              <a:t> None </a:t>
            </a:r>
            <a:endParaRPr/>
          </a:p>
          <a:p>
            <a:pPr indent="-274320" lvl="0" marL="274320" rtl="0" algn="l">
              <a:lnSpc>
                <a:spcPct val="80000"/>
              </a:lnSpc>
              <a:spcBef>
                <a:spcPts val="600"/>
              </a:spcBef>
              <a:spcAft>
                <a:spcPts val="0"/>
              </a:spcAft>
              <a:buSzPts val="759"/>
              <a:buChar char="⦿"/>
            </a:pPr>
            <a:r>
              <a:rPr i="1" lang="en-US" sz="1040"/>
              <a:t># input comes from STDIN</a:t>
            </a:r>
            <a:r>
              <a:rPr lang="en-US" sz="1040"/>
              <a:t> </a:t>
            </a:r>
            <a:endParaRPr/>
          </a:p>
          <a:p>
            <a:pPr indent="-274320" lvl="0" marL="274320" rtl="0" algn="l">
              <a:lnSpc>
                <a:spcPct val="80000"/>
              </a:lnSpc>
              <a:spcBef>
                <a:spcPts val="600"/>
              </a:spcBef>
              <a:spcAft>
                <a:spcPts val="0"/>
              </a:spcAft>
              <a:buSzPts val="759"/>
              <a:buChar char="⦿"/>
            </a:pPr>
            <a:r>
              <a:rPr b="1" lang="en-US" sz="1040"/>
              <a:t>for</a:t>
            </a:r>
            <a:r>
              <a:rPr lang="en-US" sz="1040"/>
              <a:t> line </a:t>
            </a:r>
            <a:r>
              <a:rPr b="1" lang="en-US" sz="1040"/>
              <a:t>in</a:t>
            </a:r>
            <a:r>
              <a:rPr lang="en-US" sz="1040"/>
              <a:t> sys</a:t>
            </a:r>
            <a:r>
              <a:rPr b="1" lang="en-US" sz="1040"/>
              <a:t>.</a:t>
            </a:r>
            <a:r>
              <a:rPr lang="en-US" sz="1040"/>
              <a:t>stdin: </a:t>
            </a:r>
            <a:endParaRPr/>
          </a:p>
          <a:p>
            <a:pPr indent="-274320" lvl="0" marL="274320" rtl="0" algn="l">
              <a:lnSpc>
                <a:spcPct val="80000"/>
              </a:lnSpc>
              <a:spcBef>
                <a:spcPts val="600"/>
              </a:spcBef>
              <a:spcAft>
                <a:spcPts val="0"/>
              </a:spcAft>
              <a:buSzPts val="759"/>
              <a:buChar char="⦿"/>
            </a:pPr>
            <a:r>
              <a:rPr i="1" lang="en-US" sz="1040"/>
              <a:t># remove leading and trailing whitespace</a:t>
            </a:r>
            <a:r>
              <a:rPr lang="en-US" sz="1040"/>
              <a:t> </a:t>
            </a:r>
            <a:endParaRPr/>
          </a:p>
          <a:p>
            <a:pPr indent="-274320" lvl="0" marL="274320" rtl="0" algn="l">
              <a:lnSpc>
                <a:spcPct val="80000"/>
              </a:lnSpc>
              <a:spcBef>
                <a:spcPts val="600"/>
              </a:spcBef>
              <a:spcAft>
                <a:spcPts val="0"/>
              </a:spcAft>
              <a:buSzPts val="759"/>
              <a:buChar char="⦿"/>
            </a:pPr>
            <a:r>
              <a:rPr lang="en-US" sz="1040"/>
              <a:t>line </a:t>
            </a:r>
            <a:r>
              <a:rPr b="1" lang="en-US" sz="1040"/>
              <a:t>=</a:t>
            </a:r>
            <a:r>
              <a:rPr lang="en-US" sz="1040"/>
              <a:t> line</a:t>
            </a:r>
            <a:r>
              <a:rPr b="1" lang="en-US" sz="1040"/>
              <a:t>.</a:t>
            </a:r>
            <a:r>
              <a:rPr lang="en-US" sz="1040"/>
              <a:t>strip() </a:t>
            </a:r>
            <a:endParaRPr/>
          </a:p>
          <a:p>
            <a:pPr indent="-274320" lvl="0" marL="274320" rtl="0" algn="l">
              <a:lnSpc>
                <a:spcPct val="80000"/>
              </a:lnSpc>
              <a:spcBef>
                <a:spcPts val="600"/>
              </a:spcBef>
              <a:spcAft>
                <a:spcPts val="0"/>
              </a:spcAft>
              <a:buSzPts val="759"/>
              <a:buChar char="⦿"/>
            </a:pPr>
            <a:r>
              <a:rPr i="1" lang="en-US" sz="1040"/>
              <a:t># parse the input we got from mapper.py</a:t>
            </a:r>
            <a:r>
              <a:rPr lang="en-US" sz="1040"/>
              <a:t> </a:t>
            </a:r>
            <a:endParaRPr/>
          </a:p>
          <a:p>
            <a:pPr indent="-274320" lvl="0" marL="274320" rtl="0" algn="l">
              <a:lnSpc>
                <a:spcPct val="80000"/>
              </a:lnSpc>
              <a:spcBef>
                <a:spcPts val="600"/>
              </a:spcBef>
              <a:spcAft>
                <a:spcPts val="0"/>
              </a:spcAft>
              <a:buSzPts val="759"/>
              <a:buChar char="⦿"/>
            </a:pPr>
            <a:r>
              <a:rPr lang="en-US" sz="1040"/>
              <a:t>word, count </a:t>
            </a:r>
            <a:r>
              <a:rPr b="1" lang="en-US" sz="1040"/>
              <a:t>=</a:t>
            </a:r>
            <a:r>
              <a:rPr lang="en-US" sz="1040"/>
              <a:t> line</a:t>
            </a:r>
            <a:r>
              <a:rPr b="1" lang="en-US" sz="1040"/>
              <a:t>.</a:t>
            </a:r>
            <a:r>
              <a:rPr lang="en-US" sz="1040"/>
              <a:t>split('\t', 1) </a:t>
            </a:r>
            <a:endParaRPr/>
          </a:p>
          <a:p>
            <a:pPr indent="-274320" lvl="0" marL="274320" rtl="0" algn="l">
              <a:lnSpc>
                <a:spcPct val="80000"/>
              </a:lnSpc>
              <a:spcBef>
                <a:spcPts val="600"/>
              </a:spcBef>
              <a:spcAft>
                <a:spcPts val="0"/>
              </a:spcAft>
              <a:buSzPts val="759"/>
              <a:buChar char="⦿"/>
            </a:pPr>
            <a:r>
              <a:rPr i="1" lang="en-US" sz="1040"/>
              <a:t># convert count (currently a string) to int</a:t>
            </a:r>
            <a:r>
              <a:rPr lang="en-US" sz="1040"/>
              <a:t> </a:t>
            </a:r>
            <a:endParaRPr/>
          </a:p>
          <a:p>
            <a:pPr indent="-274320" lvl="0" marL="274320" rtl="0" algn="l">
              <a:lnSpc>
                <a:spcPct val="80000"/>
              </a:lnSpc>
              <a:spcBef>
                <a:spcPts val="600"/>
              </a:spcBef>
              <a:spcAft>
                <a:spcPts val="0"/>
              </a:spcAft>
              <a:buSzPts val="759"/>
              <a:buChar char="⦿"/>
            </a:pPr>
            <a:r>
              <a:rPr b="1" lang="en-US" sz="1040"/>
              <a:t>try</a:t>
            </a:r>
            <a:r>
              <a:rPr lang="en-US" sz="1040"/>
              <a:t>: count </a:t>
            </a:r>
            <a:r>
              <a:rPr b="1" lang="en-US" sz="1040"/>
              <a:t>=</a:t>
            </a:r>
            <a:r>
              <a:rPr lang="en-US" sz="1040"/>
              <a:t> int(count) </a:t>
            </a:r>
            <a:r>
              <a:rPr b="1" lang="en-US" sz="1040"/>
              <a:t>except</a:t>
            </a:r>
            <a:r>
              <a:rPr lang="en-US" sz="1040"/>
              <a:t> ValueError: </a:t>
            </a:r>
            <a:endParaRPr/>
          </a:p>
          <a:p>
            <a:pPr indent="-274320" lvl="0" marL="274320" rtl="0" algn="l">
              <a:lnSpc>
                <a:spcPct val="80000"/>
              </a:lnSpc>
              <a:spcBef>
                <a:spcPts val="600"/>
              </a:spcBef>
              <a:spcAft>
                <a:spcPts val="0"/>
              </a:spcAft>
              <a:buSzPts val="759"/>
              <a:buChar char="⦿"/>
            </a:pPr>
            <a:r>
              <a:rPr i="1" lang="en-US" sz="1040"/>
              <a:t># count was not a number, so silently</a:t>
            </a:r>
            <a:r>
              <a:rPr lang="en-US" sz="1040"/>
              <a:t> </a:t>
            </a:r>
            <a:endParaRPr/>
          </a:p>
          <a:p>
            <a:pPr indent="-274320" lvl="0" marL="274320" rtl="0" algn="l">
              <a:lnSpc>
                <a:spcPct val="80000"/>
              </a:lnSpc>
              <a:spcBef>
                <a:spcPts val="600"/>
              </a:spcBef>
              <a:spcAft>
                <a:spcPts val="0"/>
              </a:spcAft>
              <a:buSzPts val="759"/>
              <a:buChar char="⦿"/>
            </a:pPr>
            <a:r>
              <a:rPr i="1" lang="en-US" sz="1040"/>
              <a:t># ignore/discard this line</a:t>
            </a:r>
            <a:r>
              <a:rPr lang="en-US" sz="1040"/>
              <a:t> </a:t>
            </a:r>
            <a:r>
              <a:rPr b="1" lang="en-US" sz="1040"/>
              <a:t>continue</a:t>
            </a:r>
            <a:r>
              <a:rPr lang="en-US" sz="1040"/>
              <a:t> </a:t>
            </a:r>
            <a:endParaRPr/>
          </a:p>
          <a:p>
            <a:pPr indent="-274320" lvl="0" marL="274320" rtl="0" algn="l">
              <a:lnSpc>
                <a:spcPct val="80000"/>
              </a:lnSpc>
              <a:spcBef>
                <a:spcPts val="600"/>
              </a:spcBef>
              <a:spcAft>
                <a:spcPts val="0"/>
              </a:spcAft>
              <a:buSzPts val="759"/>
              <a:buChar char="⦿"/>
            </a:pPr>
            <a:r>
              <a:rPr i="1" lang="en-US" sz="1040"/>
              <a:t># this IF-switch only works because Hadoop sorts map output</a:t>
            </a:r>
            <a:r>
              <a:rPr lang="en-US" sz="1040"/>
              <a:t> </a:t>
            </a:r>
            <a:endParaRPr/>
          </a:p>
          <a:p>
            <a:pPr indent="-274320" lvl="0" marL="274320" rtl="0" algn="l">
              <a:lnSpc>
                <a:spcPct val="80000"/>
              </a:lnSpc>
              <a:spcBef>
                <a:spcPts val="600"/>
              </a:spcBef>
              <a:spcAft>
                <a:spcPts val="0"/>
              </a:spcAft>
              <a:buSzPts val="759"/>
              <a:buChar char="⦿"/>
            </a:pPr>
            <a:r>
              <a:rPr i="1" lang="en-US" sz="1040"/>
              <a:t># by key (here: word) before it is passed to the reducer</a:t>
            </a:r>
            <a:r>
              <a:rPr lang="en-US" sz="1040"/>
              <a:t> </a:t>
            </a:r>
            <a:endParaRPr/>
          </a:p>
          <a:p>
            <a:pPr indent="-274320" lvl="0" marL="274320" rtl="0" algn="l">
              <a:lnSpc>
                <a:spcPct val="80000"/>
              </a:lnSpc>
              <a:spcBef>
                <a:spcPts val="600"/>
              </a:spcBef>
              <a:spcAft>
                <a:spcPts val="0"/>
              </a:spcAft>
              <a:buSzPts val="759"/>
              <a:buChar char="⦿"/>
            </a:pPr>
            <a:r>
              <a:rPr b="1" lang="en-US" sz="1040"/>
              <a:t>if</a:t>
            </a:r>
            <a:r>
              <a:rPr lang="en-US" sz="1040"/>
              <a:t> current_word </a:t>
            </a:r>
            <a:r>
              <a:rPr b="1" lang="en-US" sz="1040"/>
              <a:t>==</a:t>
            </a:r>
            <a:r>
              <a:rPr lang="en-US" sz="1040"/>
              <a:t> word: current_count </a:t>
            </a:r>
            <a:r>
              <a:rPr b="1" lang="en-US" sz="1040"/>
              <a:t>+=</a:t>
            </a:r>
            <a:r>
              <a:rPr lang="en-US" sz="1040"/>
              <a:t> count </a:t>
            </a:r>
            <a:r>
              <a:rPr b="1" lang="en-US" sz="1040"/>
              <a:t>else</a:t>
            </a:r>
            <a:r>
              <a:rPr lang="en-US" sz="1040"/>
              <a:t>: </a:t>
            </a:r>
            <a:r>
              <a:rPr b="1" lang="en-US" sz="1040"/>
              <a:t>if</a:t>
            </a:r>
            <a:r>
              <a:rPr lang="en-US" sz="1040"/>
              <a:t> current_word: </a:t>
            </a:r>
            <a:endParaRPr/>
          </a:p>
          <a:p>
            <a:pPr indent="-274320" lvl="0" marL="274320" rtl="0" algn="l">
              <a:lnSpc>
                <a:spcPct val="80000"/>
              </a:lnSpc>
              <a:spcBef>
                <a:spcPts val="600"/>
              </a:spcBef>
              <a:spcAft>
                <a:spcPts val="0"/>
              </a:spcAft>
              <a:buSzPts val="759"/>
              <a:buChar char="⦿"/>
            </a:pPr>
            <a:r>
              <a:rPr i="1" lang="en-US" sz="1040"/>
              <a:t># write result to STDOUT</a:t>
            </a:r>
            <a:r>
              <a:rPr lang="en-US" sz="1040"/>
              <a:t> </a:t>
            </a:r>
            <a:r>
              <a:rPr b="1" lang="en-US" sz="1040"/>
              <a:t>print</a:t>
            </a:r>
            <a:r>
              <a:rPr lang="en-US" sz="1040"/>
              <a:t> '%s\t%s' </a:t>
            </a:r>
            <a:r>
              <a:rPr b="1" lang="en-US" sz="1040"/>
              <a:t>%</a:t>
            </a:r>
            <a:r>
              <a:rPr lang="en-US" sz="1040"/>
              <a:t> (current_word, current_count) current_count </a:t>
            </a:r>
            <a:r>
              <a:rPr b="1" lang="en-US" sz="1040"/>
              <a:t>=</a:t>
            </a:r>
            <a:r>
              <a:rPr lang="en-US" sz="1040"/>
              <a:t> count current_word </a:t>
            </a:r>
            <a:r>
              <a:rPr b="1" lang="en-US" sz="1040"/>
              <a:t>=</a:t>
            </a:r>
            <a:r>
              <a:rPr lang="en-US" sz="1040"/>
              <a:t> word </a:t>
            </a:r>
            <a:endParaRPr/>
          </a:p>
          <a:p>
            <a:pPr indent="-274320" lvl="0" marL="274320" rtl="0" algn="l">
              <a:lnSpc>
                <a:spcPct val="80000"/>
              </a:lnSpc>
              <a:spcBef>
                <a:spcPts val="600"/>
              </a:spcBef>
              <a:spcAft>
                <a:spcPts val="0"/>
              </a:spcAft>
              <a:buSzPts val="759"/>
              <a:buChar char="⦿"/>
            </a:pPr>
            <a:r>
              <a:rPr i="1" lang="en-US" sz="1040"/>
              <a:t># do not forget to output the last word if needed!</a:t>
            </a:r>
            <a:r>
              <a:rPr lang="en-US" sz="1040"/>
              <a:t> </a:t>
            </a:r>
            <a:r>
              <a:rPr b="1" lang="en-US" sz="1040"/>
              <a:t>if</a:t>
            </a:r>
            <a:r>
              <a:rPr lang="en-US" sz="1040"/>
              <a:t> current_word </a:t>
            </a:r>
            <a:r>
              <a:rPr b="1" lang="en-US" sz="1040"/>
              <a:t>==</a:t>
            </a:r>
            <a:r>
              <a:rPr lang="en-US" sz="1040"/>
              <a:t> word: </a:t>
            </a:r>
            <a:r>
              <a:rPr b="1" lang="en-US" sz="1040"/>
              <a:t>print</a:t>
            </a:r>
            <a:r>
              <a:rPr lang="en-US" sz="1040"/>
              <a:t> '%s\t%s' </a:t>
            </a:r>
            <a:r>
              <a:rPr b="1" lang="en-US" sz="1040"/>
              <a:t>%</a:t>
            </a:r>
            <a:r>
              <a:rPr lang="en-US" sz="1040"/>
              <a:t> (current_word, current_count)</a:t>
            </a:r>
            <a:endParaRPr sz="104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Google Shape;435;p53"/>
          <p:cNvPicPr preferRelativeResize="0"/>
          <p:nvPr/>
        </p:nvPicPr>
        <p:blipFill rotWithShape="1">
          <a:blip r:embed="rId3">
            <a:alphaModFix/>
          </a:blip>
          <a:srcRect b="0" l="0" r="0" t="0"/>
          <a:stretch/>
        </p:blipFill>
        <p:spPr>
          <a:xfrm>
            <a:off x="304800" y="381000"/>
            <a:ext cx="7038975" cy="3048000"/>
          </a:xfrm>
          <a:prstGeom prst="rect">
            <a:avLst/>
          </a:prstGeom>
          <a:noFill/>
          <a:ln>
            <a:noFill/>
          </a:ln>
        </p:spPr>
      </p:pic>
      <p:pic>
        <p:nvPicPr>
          <p:cNvPr id="436" name="Google Shape;436;p53"/>
          <p:cNvPicPr preferRelativeResize="0"/>
          <p:nvPr/>
        </p:nvPicPr>
        <p:blipFill rotWithShape="1">
          <a:blip r:embed="rId4">
            <a:alphaModFix/>
          </a:blip>
          <a:srcRect b="0" l="0" r="0" t="0"/>
          <a:stretch/>
        </p:blipFill>
        <p:spPr>
          <a:xfrm>
            <a:off x="304800" y="3429000"/>
            <a:ext cx="7086600" cy="2819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Google Shape;441;p54"/>
          <p:cNvPicPr preferRelativeResize="0"/>
          <p:nvPr/>
        </p:nvPicPr>
        <p:blipFill rotWithShape="1">
          <a:blip r:embed="rId3">
            <a:alphaModFix/>
          </a:blip>
          <a:srcRect b="0" l="0" r="0" t="0"/>
          <a:stretch/>
        </p:blipFill>
        <p:spPr>
          <a:xfrm>
            <a:off x="304800" y="304800"/>
            <a:ext cx="7367588" cy="5497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7"/>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800"/>
              <a:buFont typeface="Trebuchet MS"/>
              <a:buNone/>
            </a:pPr>
            <a:r>
              <a:rPr lang="en-US">
                <a:solidFill>
                  <a:schemeClr val="dk1"/>
                </a:solidFill>
              </a:rPr>
              <a:t>DATA: THE TREASURE TROVE</a:t>
            </a:r>
            <a:endParaRPr>
              <a:solidFill>
                <a:schemeClr val="dk1"/>
              </a:solidFill>
            </a:endParaRPr>
          </a:p>
        </p:txBody>
      </p:sp>
      <p:sp>
        <p:nvSpPr>
          <p:cNvPr id="130" name="Google Shape;130;p7"/>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Provides business advantages such as</a:t>
            </a:r>
            <a:endParaRPr/>
          </a:p>
          <a:p>
            <a:pPr indent="-228600" lvl="1" marL="521208" rtl="0" algn="l">
              <a:spcBef>
                <a:spcPts val="500"/>
              </a:spcBef>
              <a:spcAft>
                <a:spcPts val="0"/>
              </a:spcAft>
              <a:buSzPts val="1840"/>
              <a:buChar char="◼"/>
            </a:pPr>
            <a:r>
              <a:rPr lang="en-US">
                <a:solidFill>
                  <a:schemeClr val="dk1"/>
                </a:solidFill>
              </a:rPr>
              <a:t>Generating product recommendations</a:t>
            </a:r>
            <a:endParaRPr/>
          </a:p>
          <a:p>
            <a:pPr indent="-228600" lvl="1" marL="521208" rtl="0" algn="l">
              <a:spcBef>
                <a:spcPts val="500"/>
              </a:spcBef>
              <a:spcAft>
                <a:spcPts val="0"/>
              </a:spcAft>
              <a:buSzPts val="1840"/>
              <a:buChar char="◼"/>
            </a:pPr>
            <a:r>
              <a:rPr lang="en-US">
                <a:solidFill>
                  <a:schemeClr val="dk1"/>
                </a:solidFill>
              </a:rPr>
              <a:t>Inventing new products</a:t>
            </a:r>
            <a:endParaRPr/>
          </a:p>
          <a:p>
            <a:pPr indent="-228600" lvl="1" marL="521208" rtl="0" algn="l">
              <a:spcBef>
                <a:spcPts val="500"/>
              </a:spcBef>
              <a:spcAft>
                <a:spcPts val="0"/>
              </a:spcAft>
              <a:buSzPts val="1840"/>
              <a:buChar char="◼"/>
            </a:pPr>
            <a:r>
              <a:rPr lang="en-US">
                <a:solidFill>
                  <a:schemeClr val="dk1"/>
                </a:solidFill>
              </a:rPr>
              <a:t>Analyzing the market</a:t>
            </a:r>
            <a:endParaRPr/>
          </a:p>
          <a:p>
            <a:pPr indent="-274320" lvl="0" marL="274320" rtl="0" algn="l">
              <a:spcBef>
                <a:spcPts val="600"/>
              </a:spcBef>
              <a:spcAft>
                <a:spcPts val="0"/>
              </a:spcAft>
              <a:buClr>
                <a:srgbClr val="B13F9A"/>
              </a:buClr>
              <a:buSzPts val="1898"/>
              <a:buChar char="⦿"/>
            </a:pPr>
            <a:r>
              <a:rPr lang="en-US"/>
              <a:t>Provides few early key indicators that can turn the fortune of business</a:t>
            </a:r>
            <a:endParaRPr/>
          </a:p>
          <a:p>
            <a:pPr indent="-274320" lvl="0" marL="274320" rtl="0" algn="l">
              <a:spcBef>
                <a:spcPts val="600"/>
              </a:spcBef>
              <a:spcAft>
                <a:spcPts val="0"/>
              </a:spcAft>
              <a:buClr>
                <a:srgbClr val="B13F9A"/>
              </a:buClr>
              <a:buSzPts val="1898"/>
              <a:buChar char="⦿"/>
            </a:pPr>
            <a:r>
              <a:rPr lang="en-US"/>
              <a:t>Provides room for precise analysis. If we have more data for analysis then we have greater precision of analysis</a:t>
            </a:r>
            <a:endParaRPr/>
          </a:p>
          <a:p>
            <a:pPr indent="-274320" lvl="0" marL="274320" rtl="0" algn="l">
              <a:spcBef>
                <a:spcPts val="600"/>
              </a:spcBef>
              <a:spcAft>
                <a:spcPts val="0"/>
              </a:spcAft>
              <a:buClr>
                <a:srgbClr val="B13F9A"/>
              </a:buClr>
              <a:buSzPts val="1898"/>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8"/>
          <p:cNvPicPr preferRelativeResize="0"/>
          <p:nvPr/>
        </p:nvPicPr>
        <p:blipFill rotWithShape="1">
          <a:blip r:embed="rId3">
            <a:alphaModFix/>
          </a:blip>
          <a:srcRect b="0" l="0" r="0" t="0"/>
          <a:stretch/>
        </p:blipFill>
        <p:spPr>
          <a:xfrm>
            <a:off x="0" y="5862"/>
            <a:ext cx="9151829" cy="68521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9"/>
          <p:cNvSpPr txBox="1"/>
          <p:nvPr>
            <p:ph type="title"/>
          </p:nvPr>
        </p:nvSpPr>
        <p:spPr>
          <a:xfrm>
            <a:off x="457200" y="320040"/>
            <a:ext cx="7239000" cy="114300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800"/>
              <a:buFont typeface="Trebuchet MS"/>
              <a:buNone/>
            </a:pPr>
            <a:r>
              <a:rPr lang="en-US">
                <a:solidFill>
                  <a:schemeClr val="dk1"/>
                </a:solidFill>
              </a:rPr>
              <a:t>WHY HADOOP</a:t>
            </a:r>
            <a:endParaRPr>
              <a:solidFill>
                <a:schemeClr val="dk1"/>
              </a:solidFill>
            </a:endParaRPr>
          </a:p>
        </p:txBody>
      </p:sp>
      <p:sp>
        <p:nvSpPr>
          <p:cNvPr id="141" name="Google Shape;141;p9"/>
          <p:cNvSpPr txBox="1"/>
          <p:nvPr>
            <p:ph idx="1" type="body"/>
          </p:nvPr>
        </p:nvSpPr>
        <p:spPr>
          <a:xfrm>
            <a:off x="457200" y="1609416"/>
            <a:ext cx="7239000" cy="4846320"/>
          </a:xfrm>
          <a:prstGeom prst="rect">
            <a:avLst/>
          </a:prstGeom>
          <a:noFill/>
          <a:ln>
            <a:noFill/>
          </a:ln>
        </p:spPr>
        <p:txBody>
          <a:bodyPr anchorCtr="0" anchor="t" bIns="45700" lIns="91425" spcFirstLastPara="1" rIns="91425" wrap="square" tIns="45700">
            <a:normAutofit/>
          </a:bodyPr>
          <a:lstStyle/>
          <a:p>
            <a:pPr indent="-274320" lvl="0" marL="274320" rtl="0" algn="l">
              <a:spcBef>
                <a:spcPts val="0"/>
              </a:spcBef>
              <a:spcAft>
                <a:spcPts val="0"/>
              </a:spcAft>
              <a:buSzPts val="1898"/>
              <a:buChar char="⦿"/>
            </a:pPr>
            <a:r>
              <a:rPr lang="en-US"/>
              <a:t>Its capability to handle massive amounts of data, different categories of data – fairly quickly.</a:t>
            </a:r>
            <a:endParaRPr/>
          </a:p>
          <a:p>
            <a:pPr indent="-274320" lvl="0" marL="274320" rtl="0" algn="l">
              <a:spcBef>
                <a:spcPts val="600"/>
              </a:spcBef>
              <a:spcAft>
                <a:spcPts val="0"/>
              </a:spcAft>
              <a:buSzPts val="1898"/>
              <a:buChar char="⦿"/>
            </a:pPr>
            <a:r>
              <a:rPr lang="en-US"/>
              <a:t>Low Cost: Hadoop is an open-source framework and uses commodity hardware to store enormous quantities of data.</a:t>
            </a:r>
            <a:endParaRPr/>
          </a:p>
          <a:p>
            <a:pPr indent="-153797" lvl="0" marL="274320" rtl="0" algn="l">
              <a:spcBef>
                <a:spcPts val="600"/>
              </a:spcBef>
              <a:spcAft>
                <a:spcPts val="0"/>
              </a:spcAft>
              <a:buSzPts val="1898"/>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0"/>
          <p:cNvSpPr txBox="1"/>
          <p:nvPr>
            <p:ph type="title"/>
          </p:nvPr>
        </p:nvSpPr>
        <p:spPr>
          <a:xfrm>
            <a:off x="457200" y="320040"/>
            <a:ext cx="7239000" cy="441960"/>
          </a:xfrm>
          <a:prstGeom prst="rect">
            <a:avLst/>
          </a:prstGeom>
          <a:noFill/>
          <a:ln>
            <a:noFill/>
          </a:ln>
        </p:spPr>
        <p:txBody>
          <a:bodyPr anchorCtr="0" anchor="b" bIns="0" lIns="45700" spcFirstLastPara="1" rIns="45700" wrap="square" tIns="0">
            <a:normAutofit/>
          </a:bodyPr>
          <a:lstStyle/>
          <a:p>
            <a:pPr indent="0" lvl="0" marL="0" rtl="0" algn="l">
              <a:spcBef>
                <a:spcPts val="0"/>
              </a:spcBef>
              <a:spcAft>
                <a:spcPts val="0"/>
              </a:spcAft>
              <a:buClr>
                <a:schemeClr val="dk1"/>
              </a:buClr>
              <a:buSzPts val="3420"/>
              <a:buFont typeface="Trebuchet MS"/>
              <a:buNone/>
            </a:pPr>
            <a:r>
              <a:rPr lang="en-US" sz="3420">
                <a:solidFill>
                  <a:schemeClr val="dk1"/>
                </a:solidFill>
              </a:rPr>
              <a:t>KEY CONSIDERATIONS OF HADOOP</a:t>
            </a:r>
            <a:endParaRPr sz="3420">
              <a:solidFill>
                <a:schemeClr val="dk1"/>
              </a:solidFill>
            </a:endParaRPr>
          </a:p>
        </p:txBody>
      </p:sp>
      <p:grpSp>
        <p:nvGrpSpPr>
          <p:cNvPr id="147" name="Google Shape;147;p10"/>
          <p:cNvGrpSpPr/>
          <p:nvPr/>
        </p:nvGrpSpPr>
        <p:grpSpPr>
          <a:xfrm>
            <a:off x="609600" y="1143000"/>
            <a:ext cx="6934200" cy="5562600"/>
            <a:chOff x="609600" y="1143000"/>
            <a:chExt cx="6934200" cy="5562600"/>
          </a:xfrm>
        </p:grpSpPr>
        <p:sp>
          <p:nvSpPr>
            <p:cNvPr id="148" name="Google Shape;148;p10"/>
            <p:cNvSpPr/>
            <p:nvPr/>
          </p:nvSpPr>
          <p:spPr>
            <a:xfrm>
              <a:off x="1295400" y="1828800"/>
              <a:ext cx="5029200" cy="4267200"/>
            </a:xfrm>
            <a:prstGeom prst="ellipse">
              <a:avLst/>
            </a:prstGeom>
            <a:solidFill>
              <a:schemeClr val="lt1"/>
            </a:solidFill>
            <a:ln cap="flat" cmpd="sng" w="187325">
              <a:solidFill>
                <a:srgbClr val="862C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149" name="Google Shape;149;p10"/>
            <p:cNvSpPr/>
            <p:nvPr/>
          </p:nvSpPr>
          <p:spPr>
            <a:xfrm>
              <a:off x="2971800" y="3276600"/>
              <a:ext cx="2133600" cy="1905000"/>
            </a:xfrm>
            <a:prstGeom prst="ellipse">
              <a:avLst/>
            </a:prstGeom>
            <a:solidFill>
              <a:schemeClr val="accent1"/>
            </a:solidFill>
            <a:ln cap="flat" cmpd="sng" w="40000">
              <a:solidFill>
                <a:srgbClr val="862C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Why Hadoop?</a:t>
              </a:r>
              <a:endParaRPr b="0" i="0" sz="1800" u="none" cap="none" strike="noStrike">
                <a:solidFill>
                  <a:schemeClr val="lt1"/>
                </a:solidFill>
                <a:latin typeface="Trebuchet MS"/>
                <a:ea typeface="Trebuchet MS"/>
                <a:cs typeface="Trebuchet MS"/>
                <a:sym typeface="Trebuchet MS"/>
              </a:endParaRPr>
            </a:p>
          </p:txBody>
        </p:sp>
        <p:sp>
          <p:nvSpPr>
            <p:cNvPr id="150" name="Google Shape;150;p10"/>
            <p:cNvSpPr/>
            <p:nvPr/>
          </p:nvSpPr>
          <p:spPr>
            <a:xfrm>
              <a:off x="3048000" y="1143000"/>
              <a:ext cx="1752600" cy="1676400"/>
            </a:xfrm>
            <a:prstGeom prst="ellipse">
              <a:avLst/>
            </a:prstGeom>
            <a:solidFill>
              <a:schemeClr val="accent1"/>
            </a:solidFill>
            <a:ln cap="flat" cmpd="sng" w="40000">
              <a:solidFill>
                <a:srgbClr val="862C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Inherent data protection</a:t>
              </a:r>
              <a:endParaRPr b="0" i="0" sz="1800" u="none" cap="none" strike="noStrike">
                <a:solidFill>
                  <a:schemeClr val="lt1"/>
                </a:solidFill>
                <a:latin typeface="Trebuchet MS"/>
                <a:ea typeface="Trebuchet MS"/>
                <a:cs typeface="Trebuchet MS"/>
                <a:sym typeface="Trebuchet MS"/>
              </a:endParaRPr>
            </a:p>
          </p:txBody>
        </p:sp>
        <p:sp>
          <p:nvSpPr>
            <p:cNvPr id="151" name="Google Shape;151;p10"/>
            <p:cNvSpPr/>
            <p:nvPr/>
          </p:nvSpPr>
          <p:spPr>
            <a:xfrm>
              <a:off x="5638800" y="2590800"/>
              <a:ext cx="1905000" cy="1752600"/>
            </a:xfrm>
            <a:prstGeom prst="ellipse">
              <a:avLst/>
            </a:prstGeom>
            <a:solidFill>
              <a:schemeClr val="accent1"/>
            </a:solidFill>
            <a:ln cap="flat" cmpd="sng" w="40000">
              <a:solidFill>
                <a:srgbClr val="862C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Low Cost</a:t>
              </a:r>
              <a:endParaRPr b="0" i="0" sz="1800" u="none" cap="none" strike="noStrike">
                <a:solidFill>
                  <a:schemeClr val="lt1"/>
                </a:solidFill>
                <a:latin typeface="Trebuchet MS"/>
                <a:ea typeface="Trebuchet MS"/>
                <a:cs typeface="Trebuchet MS"/>
                <a:sym typeface="Trebuchet MS"/>
              </a:endParaRPr>
            </a:p>
          </p:txBody>
        </p:sp>
        <p:sp>
          <p:nvSpPr>
            <p:cNvPr id="152" name="Google Shape;152;p10"/>
            <p:cNvSpPr/>
            <p:nvPr/>
          </p:nvSpPr>
          <p:spPr>
            <a:xfrm>
              <a:off x="609600" y="2667000"/>
              <a:ext cx="1905000" cy="1524000"/>
            </a:xfrm>
            <a:prstGeom prst="ellipse">
              <a:avLst/>
            </a:prstGeom>
            <a:solidFill>
              <a:schemeClr val="accent1"/>
            </a:solidFill>
            <a:ln cap="flat" cmpd="sng" w="40000">
              <a:solidFill>
                <a:srgbClr val="862C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Storage flexibility</a:t>
              </a:r>
              <a:endParaRPr b="0" i="0" sz="1800" u="none" cap="none" strike="noStrike">
                <a:solidFill>
                  <a:schemeClr val="lt1"/>
                </a:solidFill>
                <a:latin typeface="Trebuchet MS"/>
                <a:ea typeface="Trebuchet MS"/>
                <a:cs typeface="Trebuchet MS"/>
                <a:sym typeface="Trebuchet MS"/>
              </a:endParaRPr>
            </a:p>
          </p:txBody>
        </p:sp>
        <p:sp>
          <p:nvSpPr>
            <p:cNvPr id="153" name="Google Shape;153;p10"/>
            <p:cNvSpPr/>
            <p:nvPr/>
          </p:nvSpPr>
          <p:spPr>
            <a:xfrm>
              <a:off x="1066800" y="4724400"/>
              <a:ext cx="1905000" cy="1600200"/>
            </a:xfrm>
            <a:prstGeom prst="ellipse">
              <a:avLst/>
            </a:prstGeom>
            <a:solidFill>
              <a:schemeClr val="accent1"/>
            </a:solidFill>
            <a:ln cap="flat" cmpd="sng" w="40000">
              <a:solidFill>
                <a:srgbClr val="862C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Scalability</a:t>
              </a:r>
              <a:endParaRPr b="0" i="0" sz="1800" u="none" cap="none" strike="noStrike">
                <a:solidFill>
                  <a:schemeClr val="lt1"/>
                </a:solidFill>
                <a:latin typeface="Trebuchet MS"/>
                <a:ea typeface="Trebuchet MS"/>
                <a:cs typeface="Trebuchet MS"/>
                <a:sym typeface="Trebuchet MS"/>
              </a:endParaRPr>
            </a:p>
          </p:txBody>
        </p:sp>
        <p:sp>
          <p:nvSpPr>
            <p:cNvPr id="154" name="Google Shape;154;p10"/>
            <p:cNvSpPr/>
            <p:nvPr/>
          </p:nvSpPr>
          <p:spPr>
            <a:xfrm>
              <a:off x="4800600" y="5105400"/>
              <a:ext cx="1905000" cy="1600200"/>
            </a:xfrm>
            <a:prstGeom prst="ellipse">
              <a:avLst/>
            </a:prstGeom>
            <a:solidFill>
              <a:schemeClr val="accent1"/>
            </a:solidFill>
            <a:ln cap="flat" cmpd="sng" w="40000">
              <a:solidFill>
                <a:srgbClr val="862C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Computing power</a:t>
              </a:r>
              <a:endParaRPr b="0" i="0" sz="1800" u="none" cap="none" strike="noStrike">
                <a:solidFill>
                  <a:schemeClr val="lt1"/>
                </a:solidFill>
                <a:latin typeface="Trebuchet MS"/>
                <a:ea typeface="Trebuchet MS"/>
                <a:cs typeface="Trebuchet MS"/>
                <a:sym typeface="Trebuchet MS"/>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pulent">
  <a:themeElements>
    <a:clrScheme name="Opulent">
      <a:dk1>
        <a:srgbClr val="000000"/>
      </a:dk1>
      <a:lt1>
        <a:srgbClr val="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LYDIA</dc:creator>
</cp:coreProperties>
</file>